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AD4108-2640-4B07-94B7-713AE764CCE8}" v="5" dt="2023-09-14T06:00:42.2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un Singh Bhadwal" userId="5194844c-519a-444d-b88a-9bf6f3983e7a" providerId="ADAL" clId="{29AD4108-2640-4B07-94B7-713AE764CCE8}"/>
    <pc:docChg chg="undo custSel addSld modSld">
      <pc:chgData name="Arun Singh Bhadwal" userId="5194844c-519a-444d-b88a-9bf6f3983e7a" providerId="ADAL" clId="{29AD4108-2640-4B07-94B7-713AE764CCE8}" dt="2023-09-14T06:10:11.585" v="51" actId="26606"/>
      <pc:docMkLst>
        <pc:docMk/>
      </pc:docMkLst>
      <pc:sldChg chg="addSp modSp new mod modMedia setBg">
        <pc:chgData name="Arun Singh Bhadwal" userId="5194844c-519a-444d-b88a-9bf6f3983e7a" providerId="ADAL" clId="{29AD4108-2640-4B07-94B7-713AE764CCE8}" dt="2023-09-14T06:02:00.541" v="36"/>
        <pc:sldMkLst>
          <pc:docMk/>
          <pc:sldMk cId="990139501" sldId="256"/>
        </pc:sldMkLst>
        <pc:spChg chg="mod">
          <ac:chgData name="Arun Singh Bhadwal" userId="5194844c-519a-444d-b88a-9bf6f3983e7a" providerId="ADAL" clId="{29AD4108-2640-4B07-94B7-713AE764CCE8}" dt="2023-09-14T06:01:56.787" v="34" actId="26606"/>
          <ac:spMkLst>
            <pc:docMk/>
            <pc:sldMk cId="990139501" sldId="256"/>
            <ac:spMk id="2" creationId="{48ABF83C-DC0C-03F6-4887-4EB746239CC2}"/>
          </ac:spMkLst>
        </pc:spChg>
        <pc:spChg chg="mod">
          <ac:chgData name="Arun Singh Bhadwal" userId="5194844c-519a-444d-b88a-9bf6f3983e7a" providerId="ADAL" clId="{29AD4108-2640-4B07-94B7-713AE764CCE8}" dt="2023-09-14T06:01:56.787" v="34" actId="26606"/>
          <ac:spMkLst>
            <pc:docMk/>
            <pc:sldMk cId="990139501" sldId="256"/>
            <ac:spMk id="3" creationId="{C8A8D27C-5498-606D-1EA6-31C6C1A140AB}"/>
          </ac:spMkLst>
        </pc:spChg>
        <pc:spChg chg="add">
          <ac:chgData name="Arun Singh Bhadwal" userId="5194844c-519a-444d-b88a-9bf6f3983e7a" providerId="ADAL" clId="{29AD4108-2640-4B07-94B7-713AE764CCE8}" dt="2023-09-14T06:01:56.787" v="34" actId="26606"/>
          <ac:spMkLst>
            <pc:docMk/>
            <pc:sldMk cId="990139501" sldId="256"/>
            <ac:spMk id="9" creationId="{C1DD1A8A-57D5-4A81-AD04-532B043C5611}"/>
          </ac:spMkLst>
        </pc:spChg>
        <pc:spChg chg="add">
          <ac:chgData name="Arun Singh Bhadwal" userId="5194844c-519a-444d-b88a-9bf6f3983e7a" providerId="ADAL" clId="{29AD4108-2640-4B07-94B7-713AE764CCE8}" dt="2023-09-14T06:01:56.787" v="34" actId="26606"/>
          <ac:spMkLst>
            <pc:docMk/>
            <pc:sldMk cId="990139501" sldId="256"/>
            <ac:spMk id="11" creationId="{007891EC-4501-44ED-A8C8-B11B6DB767AB}"/>
          </ac:spMkLst>
        </pc:spChg>
        <pc:picChg chg="add mod">
          <ac:chgData name="Arun Singh Bhadwal" userId="5194844c-519a-444d-b88a-9bf6f3983e7a" providerId="ADAL" clId="{29AD4108-2640-4B07-94B7-713AE764CCE8}" dt="2023-09-14T06:02:00.541" v="36"/>
          <ac:picMkLst>
            <pc:docMk/>
            <pc:sldMk cId="990139501" sldId="256"/>
            <ac:picMk id="5" creationId="{E9ADB032-22D7-8A12-06A3-FEBF3C1F32C0}"/>
          </ac:picMkLst>
        </pc:picChg>
      </pc:sldChg>
      <pc:sldChg chg="addSp modSp new mod setBg">
        <pc:chgData name="Arun Singh Bhadwal" userId="5194844c-519a-444d-b88a-9bf6f3983e7a" providerId="ADAL" clId="{29AD4108-2640-4B07-94B7-713AE764CCE8}" dt="2023-09-14T06:08:08.493" v="39" actId="26606"/>
        <pc:sldMkLst>
          <pc:docMk/>
          <pc:sldMk cId="2108944365" sldId="257"/>
        </pc:sldMkLst>
        <pc:spChg chg="mod">
          <ac:chgData name="Arun Singh Bhadwal" userId="5194844c-519a-444d-b88a-9bf6f3983e7a" providerId="ADAL" clId="{29AD4108-2640-4B07-94B7-713AE764CCE8}" dt="2023-09-14T06:08:08.493" v="39" actId="26606"/>
          <ac:spMkLst>
            <pc:docMk/>
            <pc:sldMk cId="2108944365" sldId="257"/>
            <ac:spMk id="2" creationId="{2A029B1E-9364-970D-BFC4-7EBDAA460C64}"/>
          </ac:spMkLst>
        </pc:spChg>
        <pc:spChg chg="mod">
          <ac:chgData name="Arun Singh Bhadwal" userId="5194844c-519a-444d-b88a-9bf6f3983e7a" providerId="ADAL" clId="{29AD4108-2640-4B07-94B7-713AE764CCE8}" dt="2023-09-14T06:08:08.493" v="39" actId="26606"/>
          <ac:spMkLst>
            <pc:docMk/>
            <pc:sldMk cId="2108944365" sldId="257"/>
            <ac:spMk id="3" creationId="{9D4E59D6-CF8F-F402-1AC3-566F9598F7B1}"/>
          </ac:spMkLst>
        </pc:spChg>
        <pc:picChg chg="add">
          <ac:chgData name="Arun Singh Bhadwal" userId="5194844c-519a-444d-b88a-9bf6f3983e7a" providerId="ADAL" clId="{29AD4108-2640-4B07-94B7-713AE764CCE8}" dt="2023-09-14T06:08:08.493" v="39" actId="26606"/>
          <ac:picMkLst>
            <pc:docMk/>
            <pc:sldMk cId="2108944365" sldId="257"/>
            <ac:picMk id="5" creationId="{35B9A0CE-7689-B07A-DBC5-F3BDF2B43A63}"/>
          </ac:picMkLst>
        </pc:picChg>
        <pc:cxnChg chg="add">
          <ac:chgData name="Arun Singh Bhadwal" userId="5194844c-519a-444d-b88a-9bf6f3983e7a" providerId="ADAL" clId="{29AD4108-2640-4B07-94B7-713AE764CCE8}" dt="2023-09-14T06:08:08.493" v="39" actId="26606"/>
          <ac:cxnSpMkLst>
            <pc:docMk/>
            <pc:sldMk cId="2108944365" sldId="257"/>
            <ac:cxnSpMk id="9" creationId="{1503BFE4-729B-D9D0-C17B-501E6AF1127A}"/>
          </ac:cxnSpMkLst>
        </pc:cxnChg>
      </pc:sldChg>
      <pc:sldChg chg="addSp modSp new mod setBg">
        <pc:chgData name="Arun Singh Bhadwal" userId="5194844c-519a-444d-b88a-9bf6f3983e7a" providerId="ADAL" clId="{29AD4108-2640-4B07-94B7-713AE764CCE8}" dt="2023-09-14T06:07:59.697" v="38" actId="26606"/>
        <pc:sldMkLst>
          <pc:docMk/>
          <pc:sldMk cId="66201611" sldId="258"/>
        </pc:sldMkLst>
        <pc:spChg chg="mod">
          <ac:chgData name="Arun Singh Bhadwal" userId="5194844c-519a-444d-b88a-9bf6f3983e7a" providerId="ADAL" clId="{29AD4108-2640-4B07-94B7-713AE764CCE8}" dt="2023-09-14T06:07:59.697" v="38" actId="26606"/>
          <ac:spMkLst>
            <pc:docMk/>
            <pc:sldMk cId="66201611" sldId="258"/>
            <ac:spMk id="2" creationId="{4D9853BC-A172-DFF7-143E-C77DB0DC83BA}"/>
          </ac:spMkLst>
        </pc:spChg>
        <pc:spChg chg="mod">
          <ac:chgData name="Arun Singh Bhadwal" userId="5194844c-519a-444d-b88a-9bf6f3983e7a" providerId="ADAL" clId="{29AD4108-2640-4B07-94B7-713AE764CCE8}" dt="2023-09-14T06:07:59.697" v="38" actId="26606"/>
          <ac:spMkLst>
            <pc:docMk/>
            <pc:sldMk cId="66201611" sldId="258"/>
            <ac:spMk id="3" creationId="{3C9BC268-9496-B003-D06B-9517C026FA2B}"/>
          </ac:spMkLst>
        </pc:spChg>
        <pc:picChg chg="add">
          <ac:chgData name="Arun Singh Bhadwal" userId="5194844c-519a-444d-b88a-9bf6f3983e7a" providerId="ADAL" clId="{29AD4108-2640-4B07-94B7-713AE764CCE8}" dt="2023-09-14T06:07:59.697" v="38" actId="26606"/>
          <ac:picMkLst>
            <pc:docMk/>
            <pc:sldMk cId="66201611" sldId="258"/>
            <ac:picMk id="5" creationId="{6221B506-67A6-B81F-B04B-8893BFD49C19}"/>
          </ac:picMkLst>
        </pc:picChg>
        <pc:cxnChg chg="add">
          <ac:chgData name="Arun Singh Bhadwal" userId="5194844c-519a-444d-b88a-9bf6f3983e7a" providerId="ADAL" clId="{29AD4108-2640-4B07-94B7-713AE764CCE8}" dt="2023-09-14T06:07:59.697" v="38" actId="26606"/>
          <ac:cxnSpMkLst>
            <pc:docMk/>
            <pc:sldMk cId="66201611" sldId="258"/>
            <ac:cxnSpMk id="9" creationId="{1503BFE4-729B-D9D0-C17B-501E6AF1127A}"/>
          </ac:cxnSpMkLst>
        </pc:cxnChg>
      </pc:sldChg>
      <pc:sldChg chg="addSp modSp new mod setBg">
        <pc:chgData name="Arun Singh Bhadwal" userId="5194844c-519a-444d-b88a-9bf6f3983e7a" providerId="ADAL" clId="{29AD4108-2640-4B07-94B7-713AE764CCE8}" dt="2023-09-14T06:08:12.898" v="40" actId="26606"/>
        <pc:sldMkLst>
          <pc:docMk/>
          <pc:sldMk cId="1248998759" sldId="259"/>
        </pc:sldMkLst>
        <pc:spChg chg="mod">
          <ac:chgData name="Arun Singh Bhadwal" userId="5194844c-519a-444d-b88a-9bf6f3983e7a" providerId="ADAL" clId="{29AD4108-2640-4B07-94B7-713AE764CCE8}" dt="2023-09-14T06:08:12.898" v="40" actId="26606"/>
          <ac:spMkLst>
            <pc:docMk/>
            <pc:sldMk cId="1248998759" sldId="259"/>
            <ac:spMk id="2" creationId="{841967AF-07DE-F858-B3B9-021DBAEB0137}"/>
          </ac:spMkLst>
        </pc:spChg>
        <pc:spChg chg="mod">
          <ac:chgData name="Arun Singh Bhadwal" userId="5194844c-519a-444d-b88a-9bf6f3983e7a" providerId="ADAL" clId="{29AD4108-2640-4B07-94B7-713AE764CCE8}" dt="2023-09-14T06:08:12.898" v="40" actId="26606"/>
          <ac:spMkLst>
            <pc:docMk/>
            <pc:sldMk cId="1248998759" sldId="259"/>
            <ac:spMk id="3" creationId="{7E72814B-1BBD-0D49-9BBB-BC3FD074C566}"/>
          </ac:spMkLst>
        </pc:spChg>
        <pc:grpChg chg="add">
          <ac:chgData name="Arun Singh Bhadwal" userId="5194844c-519a-444d-b88a-9bf6f3983e7a" providerId="ADAL" clId="{29AD4108-2640-4B07-94B7-713AE764CCE8}" dt="2023-09-14T06:08:12.898" v="40" actId="26606"/>
          <ac:grpSpMkLst>
            <pc:docMk/>
            <pc:sldMk cId="1248998759" sldId="259"/>
            <ac:grpSpMk id="9" creationId="{8CE57D37-C2D0-066B-1AE3-6F4244344F27}"/>
          </ac:grpSpMkLst>
        </pc:grpChg>
        <pc:picChg chg="add">
          <ac:chgData name="Arun Singh Bhadwal" userId="5194844c-519a-444d-b88a-9bf6f3983e7a" providerId="ADAL" clId="{29AD4108-2640-4B07-94B7-713AE764CCE8}" dt="2023-09-14T06:08:12.898" v="40" actId="26606"/>
          <ac:picMkLst>
            <pc:docMk/>
            <pc:sldMk cId="1248998759" sldId="259"/>
            <ac:picMk id="5" creationId="{3C717D7B-530B-75E4-C73F-BE5FC9D759BD}"/>
          </ac:picMkLst>
        </pc:picChg>
      </pc:sldChg>
      <pc:sldChg chg="addSp delSp modSp new mod setBg">
        <pc:chgData name="Arun Singh Bhadwal" userId="5194844c-519a-444d-b88a-9bf6f3983e7a" providerId="ADAL" clId="{29AD4108-2640-4B07-94B7-713AE764CCE8}" dt="2023-09-14T06:08:15.901" v="41" actId="26606"/>
        <pc:sldMkLst>
          <pc:docMk/>
          <pc:sldMk cId="929640826" sldId="260"/>
        </pc:sldMkLst>
        <pc:spChg chg="del">
          <ac:chgData name="Arun Singh Bhadwal" userId="5194844c-519a-444d-b88a-9bf6f3983e7a" providerId="ADAL" clId="{29AD4108-2640-4B07-94B7-713AE764CCE8}" dt="2023-09-14T06:08:15.901" v="41" actId="26606"/>
          <ac:spMkLst>
            <pc:docMk/>
            <pc:sldMk cId="929640826" sldId="260"/>
            <ac:spMk id="2" creationId="{951DF3F3-9196-E34A-9533-C8E1571C6E1F}"/>
          </ac:spMkLst>
        </pc:spChg>
        <pc:spChg chg="del">
          <ac:chgData name="Arun Singh Bhadwal" userId="5194844c-519a-444d-b88a-9bf6f3983e7a" providerId="ADAL" clId="{29AD4108-2640-4B07-94B7-713AE764CCE8}" dt="2023-09-14T05:58:36.650" v="12"/>
          <ac:spMkLst>
            <pc:docMk/>
            <pc:sldMk cId="929640826" sldId="260"/>
            <ac:spMk id="3" creationId="{28BE7BF3-A604-75FF-ABDB-E64D232CDC88}"/>
          </ac:spMkLst>
        </pc:spChg>
        <pc:spChg chg="add">
          <ac:chgData name="Arun Singh Bhadwal" userId="5194844c-519a-444d-b88a-9bf6f3983e7a" providerId="ADAL" clId="{29AD4108-2640-4B07-94B7-713AE764CCE8}" dt="2023-09-14T06:08:15.901" v="41" actId="26606"/>
          <ac:spMkLst>
            <pc:docMk/>
            <pc:sldMk cId="929640826" sldId="260"/>
            <ac:spMk id="9" creationId="{69D184B2-2226-4E31-BCCB-444330767440}"/>
          </ac:spMkLst>
        </pc:spChg>
        <pc:spChg chg="add">
          <ac:chgData name="Arun Singh Bhadwal" userId="5194844c-519a-444d-b88a-9bf6f3983e7a" providerId="ADAL" clId="{29AD4108-2640-4B07-94B7-713AE764CCE8}" dt="2023-09-14T06:08:15.901" v="41" actId="26606"/>
          <ac:spMkLst>
            <pc:docMk/>
            <pc:sldMk cId="929640826" sldId="260"/>
            <ac:spMk id="11" creationId="{1AC4D4E3-486A-464A-8EC8-D44881097267}"/>
          </ac:spMkLst>
        </pc:spChg>
        <pc:spChg chg="add">
          <ac:chgData name="Arun Singh Bhadwal" userId="5194844c-519a-444d-b88a-9bf6f3983e7a" providerId="ADAL" clId="{29AD4108-2640-4B07-94B7-713AE764CCE8}" dt="2023-09-14T06:08:15.901" v="41" actId="26606"/>
          <ac:spMkLst>
            <pc:docMk/>
            <pc:sldMk cId="929640826" sldId="260"/>
            <ac:spMk id="13" creationId="{864DE13E-58EB-4475-B79C-0D4FC651239B}"/>
          </ac:spMkLst>
        </pc:spChg>
        <pc:picChg chg="add mod">
          <ac:chgData name="Arun Singh Bhadwal" userId="5194844c-519a-444d-b88a-9bf6f3983e7a" providerId="ADAL" clId="{29AD4108-2640-4B07-94B7-713AE764CCE8}" dt="2023-09-14T06:08:15.901" v="41" actId="26606"/>
          <ac:picMkLst>
            <pc:docMk/>
            <pc:sldMk cId="929640826" sldId="260"/>
            <ac:picMk id="4" creationId="{A9FADD8A-56A9-3C0A-E96A-EB52B33CC682}"/>
          </ac:picMkLst>
        </pc:picChg>
      </pc:sldChg>
      <pc:sldChg chg="addSp modSp new mod setBg">
        <pc:chgData name="Arun Singh Bhadwal" userId="5194844c-519a-444d-b88a-9bf6f3983e7a" providerId="ADAL" clId="{29AD4108-2640-4B07-94B7-713AE764CCE8}" dt="2023-09-14T06:08:24.819" v="42" actId="26606"/>
        <pc:sldMkLst>
          <pc:docMk/>
          <pc:sldMk cId="2374167795" sldId="261"/>
        </pc:sldMkLst>
        <pc:spChg chg="mod">
          <ac:chgData name="Arun Singh Bhadwal" userId="5194844c-519a-444d-b88a-9bf6f3983e7a" providerId="ADAL" clId="{29AD4108-2640-4B07-94B7-713AE764CCE8}" dt="2023-09-14T06:08:24.819" v="42" actId="26606"/>
          <ac:spMkLst>
            <pc:docMk/>
            <pc:sldMk cId="2374167795" sldId="261"/>
            <ac:spMk id="2" creationId="{F67DEE49-F06E-3C29-0C2F-26837D238285}"/>
          </ac:spMkLst>
        </pc:spChg>
        <pc:spChg chg="mod ord">
          <ac:chgData name="Arun Singh Bhadwal" userId="5194844c-519a-444d-b88a-9bf6f3983e7a" providerId="ADAL" clId="{29AD4108-2640-4B07-94B7-713AE764CCE8}" dt="2023-09-14T06:08:24.819" v="42" actId="26606"/>
          <ac:spMkLst>
            <pc:docMk/>
            <pc:sldMk cId="2374167795" sldId="261"/>
            <ac:spMk id="3" creationId="{AA1C5066-E4FA-2B90-B11D-0104F36D273A}"/>
          </ac:spMkLst>
        </pc:spChg>
        <pc:spChg chg="add">
          <ac:chgData name="Arun Singh Bhadwal" userId="5194844c-519a-444d-b88a-9bf6f3983e7a" providerId="ADAL" clId="{29AD4108-2640-4B07-94B7-713AE764CCE8}" dt="2023-09-14T06:08:24.819" v="42" actId="26606"/>
          <ac:spMkLst>
            <pc:docMk/>
            <pc:sldMk cId="2374167795" sldId="261"/>
            <ac:spMk id="9" creationId="{66E48AFA-8884-4F68-A44F-D2C1E8609C5A}"/>
          </ac:spMkLst>
        </pc:spChg>
        <pc:spChg chg="add">
          <ac:chgData name="Arun Singh Bhadwal" userId="5194844c-519a-444d-b88a-9bf6f3983e7a" providerId="ADAL" clId="{29AD4108-2640-4B07-94B7-713AE764CCE8}" dt="2023-09-14T06:08:24.819" v="42" actId="26606"/>
          <ac:spMkLst>
            <pc:docMk/>
            <pc:sldMk cId="2374167795" sldId="261"/>
            <ac:spMk id="11" creationId="{969D19A6-08CB-498C-93EC-3FFB021FC68A}"/>
          </ac:spMkLst>
        </pc:spChg>
        <pc:picChg chg="add mod">
          <ac:chgData name="Arun Singh Bhadwal" userId="5194844c-519a-444d-b88a-9bf6f3983e7a" providerId="ADAL" clId="{29AD4108-2640-4B07-94B7-713AE764CCE8}" dt="2023-09-14T06:08:24.819" v="42" actId="26606"/>
          <ac:picMkLst>
            <pc:docMk/>
            <pc:sldMk cId="2374167795" sldId="261"/>
            <ac:picMk id="4" creationId="{0D9A05B2-9334-824C-80DC-1B2E178D06B9}"/>
          </ac:picMkLst>
        </pc:picChg>
      </pc:sldChg>
      <pc:sldChg chg="addSp delSp modSp new mod setBg">
        <pc:chgData name="Arun Singh Bhadwal" userId="5194844c-519a-444d-b88a-9bf6f3983e7a" providerId="ADAL" clId="{29AD4108-2640-4B07-94B7-713AE764CCE8}" dt="2023-09-14T06:08:32.949" v="43" actId="26606"/>
        <pc:sldMkLst>
          <pc:docMk/>
          <pc:sldMk cId="2748501346" sldId="262"/>
        </pc:sldMkLst>
        <pc:spChg chg="mod">
          <ac:chgData name="Arun Singh Bhadwal" userId="5194844c-519a-444d-b88a-9bf6f3983e7a" providerId="ADAL" clId="{29AD4108-2640-4B07-94B7-713AE764CCE8}" dt="2023-09-14T06:08:32.949" v="43" actId="26606"/>
          <ac:spMkLst>
            <pc:docMk/>
            <pc:sldMk cId="2748501346" sldId="262"/>
            <ac:spMk id="2" creationId="{C0B69FE5-99E4-3451-B195-2F93EB35027B}"/>
          </ac:spMkLst>
        </pc:spChg>
        <pc:spChg chg="del">
          <ac:chgData name="Arun Singh Bhadwal" userId="5194844c-519a-444d-b88a-9bf6f3983e7a" providerId="ADAL" clId="{29AD4108-2640-4B07-94B7-713AE764CCE8}" dt="2023-09-14T05:59:21.917" v="20"/>
          <ac:spMkLst>
            <pc:docMk/>
            <pc:sldMk cId="2748501346" sldId="262"/>
            <ac:spMk id="3" creationId="{BD62569F-DB13-1D8B-E963-98985F3E1A07}"/>
          </ac:spMkLst>
        </pc:spChg>
        <pc:spChg chg="add">
          <ac:chgData name="Arun Singh Bhadwal" userId="5194844c-519a-444d-b88a-9bf6f3983e7a" providerId="ADAL" clId="{29AD4108-2640-4B07-94B7-713AE764CCE8}" dt="2023-09-14T06:08:32.949" v="43" actId="26606"/>
          <ac:spMkLst>
            <pc:docMk/>
            <pc:sldMk cId="2748501346" sldId="262"/>
            <ac:spMk id="9" creationId="{D4771268-CB57-404A-9271-370EB28F6090}"/>
          </ac:spMkLst>
        </pc:spChg>
        <pc:picChg chg="add mod">
          <ac:chgData name="Arun Singh Bhadwal" userId="5194844c-519a-444d-b88a-9bf6f3983e7a" providerId="ADAL" clId="{29AD4108-2640-4B07-94B7-713AE764CCE8}" dt="2023-09-14T06:08:32.949" v="43" actId="26606"/>
          <ac:picMkLst>
            <pc:docMk/>
            <pc:sldMk cId="2748501346" sldId="262"/>
            <ac:picMk id="4" creationId="{FF2481A0-327E-3C67-ABAA-31BA262BE69D}"/>
          </ac:picMkLst>
        </pc:picChg>
      </pc:sldChg>
      <pc:sldChg chg="addSp delSp modSp new mod setBg">
        <pc:chgData name="Arun Singh Bhadwal" userId="5194844c-519a-444d-b88a-9bf6f3983e7a" providerId="ADAL" clId="{29AD4108-2640-4B07-94B7-713AE764CCE8}" dt="2023-09-14T06:09:02.188" v="46" actId="26606"/>
        <pc:sldMkLst>
          <pc:docMk/>
          <pc:sldMk cId="2060611810" sldId="263"/>
        </pc:sldMkLst>
        <pc:spChg chg="mod">
          <ac:chgData name="Arun Singh Bhadwal" userId="5194844c-519a-444d-b88a-9bf6f3983e7a" providerId="ADAL" clId="{29AD4108-2640-4B07-94B7-713AE764CCE8}" dt="2023-09-14T06:09:02.188" v="46" actId="26606"/>
          <ac:spMkLst>
            <pc:docMk/>
            <pc:sldMk cId="2060611810" sldId="263"/>
            <ac:spMk id="2" creationId="{76947D56-D11B-9A42-BBE6-1BD233D82C6E}"/>
          </ac:spMkLst>
        </pc:spChg>
        <pc:spChg chg="add del mod">
          <ac:chgData name="Arun Singh Bhadwal" userId="5194844c-519a-444d-b88a-9bf6f3983e7a" providerId="ADAL" clId="{29AD4108-2640-4B07-94B7-713AE764CCE8}" dt="2023-09-14T06:09:02.188" v="46" actId="26606"/>
          <ac:spMkLst>
            <pc:docMk/>
            <pc:sldMk cId="2060611810" sldId="263"/>
            <ac:spMk id="3" creationId="{7FAC09C9-DB0A-4AF1-8D59-C0E5D0C7306E}"/>
          </ac:spMkLst>
        </pc:spChg>
        <pc:spChg chg="add">
          <ac:chgData name="Arun Singh Bhadwal" userId="5194844c-519a-444d-b88a-9bf6f3983e7a" providerId="ADAL" clId="{29AD4108-2640-4B07-94B7-713AE764CCE8}" dt="2023-09-14T06:09:02.188" v="46" actId="26606"/>
          <ac:spMkLst>
            <pc:docMk/>
            <pc:sldMk cId="2060611810" sldId="263"/>
            <ac:spMk id="9" creationId="{BACC6370-2D7E-4714-9D71-7542949D7D5D}"/>
          </ac:spMkLst>
        </pc:spChg>
        <pc:spChg chg="add del">
          <ac:chgData name="Arun Singh Bhadwal" userId="5194844c-519a-444d-b88a-9bf6f3983e7a" providerId="ADAL" clId="{29AD4108-2640-4B07-94B7-713AE764CCE8}" dt="2023-09-14T06:09:02.172" v="45" actId="26606"/>
          <ac:spMkLst>
            <pc:docMk/>
            <pc:sldMk cId="2060611810" sldId="263"/>
            <ac:spMk id="10" creationId="{B50AB553-2A96-4A92-96F2-93548E096954}"/>
          </ac:spMkLst>
        </pc:spChg>
        <pc:spChg chg="add">
          <ac:chgData name="Arun Singh Bhadwal" userId="5194844c-519a-444d-b88a-9bf6f3983e7a" providerId="ADAL" clId="{29AD4108-2640-4B07-94B7-713AE764CCE8}" dt="2023-09-14T06:09:02.188" v="46" actId="26606"/>
          <ac:spMkLst>
            <pc:docMk/>
            <pc:sldMk cId="2060611810" sldId="263"/>
            <ac:spMk id="11" creationId="{256B2C21-A230-48C0-8DF1-C46611373C44}"/>
          </ac:spMkLst>
        </pc:spChg>
        <pc:spChg chg="add">
          <ac:chgData name="Arun Singh Bhadwal" userId="5194844c-519a-444d-b88a-9bf6f3983e7a" providerId="ADAL" clId="{29AD4108-2640-4B07-94B7-713AE764CCE8}" dt="2023-09-14T06:09:02.188" v="46" actId="26606"/>
          <ac:spMkLst>
            <pc:docMk/>
            <pc:sldMk cId="2060611810" sldId="263"/>
            <ac:spMk id="13" creationId="{3847E18C-932D-4C95-AABA-FEC7C9499AD7}"/>
          </ac:spMkLst>
        </pc:spChg>
        <pc:spChg chg="add">
          <ac:chgData name="Arun Singh Bhadwal" userId="5194844c-519a-444d-b88a-9bf6f3983e7a" providerId="ADAL" clId="{29AD4108-2640-4B07-94B7-713AE764CCE8}" dt="2023-09-14T06:09:02.188" v="46" actId="26606"/>
          <ac:spMkLst>
            <pc:docMk/>
            <pc:sldMk cId="2060611810" sldId="263"/>
            <ac:spMk id="15" creationId="{3150CB11-0C61-439E-910F-5787759E72A0}"/>
          </ac:spMkLst>
        </pc:spChg>
        <pc:spChg chg="add">
          <ac:chgData name="Arun Singh Bhadwal" userId="5194844c-519a-444d-b88a-9bf6f3983e7a" providerId="ADAL" clId="{29AD4108-2640-4B07-94B7-713AE764CCE8}" dt="2023-09-14T06:09:02.188" v="46" actId="26606"/>
          <ac:spMkLst>
            <pc:docMk/>
            <pc:sldMk cId="2060611810" sldId="263"/>
            <ac:spMk id="17" creationId="{43F8A58B-5155-44CE-A5FF-7647B47D0A7A}"/>
          </ac:spMkLst>
        </pc:spChg>
        <pc:spChg chg="add">
          <ac:chgData name="Arun Singh Bhadwal" userId="5194844c-519a-444d-b88a-9bf6f3983e7a" providerId="ADAL" clId="{29AD4108-2640-4B07-94B7-713AE764CCE8}" dt="2023-09-14T06:09:02.188" v="46" actId="26606"/>
          <ac:spMkLst>
            <pc:docMk/>
            <pc:sldMk cId="2060611810" sldId="263"/>
            <ac:spMk id="19" creationId="{443F2ACA-E6D6-4028-82DD-F03C262D5DE6}"/>
          </ac:spMkLst>
        </pc:spChg>
        <pc:graphicFrameChg chg="add del">
          <ac:chgData name="Arun Singh Bhadwal" userId="5194844c-519a-444d-b88a-9bf6f3983e7a" providerId="ADAL" clId="{29AD4108-2640-4B07-94B7-713AE764CCE8}" dt="2023-09-14T06:09:02.172" v="45" actId="26606"/>
          <ac:graphicFrameMkLst>
            <pc:docMk/>
            <pc:sldMk cId="2060611810" sldId="263"/>
            <ac:graphicFrameMk id="5" creationId="{09BA9A4D-A4F9-C393-C59A-8BB15E4E85F5}"/>
          </ac:graphicFrameMkLst>
        </pc:graphicFrameChg>
        <pc:graphicFrameChg chg="add">
          <ac:chgData name="Arun Singh Bhadwal" userId="5194844c-519a-444d-b88a-9bf6f3983e7a" providerId="ADAL" clId="{29AD4108-2640-4B07-94B7-713AE764CCE8}" dt="2023-09-14T06:09:02.188" v="46" actId="26606"/>
          <ac:graphicFrameMkLst>
            <pc:docMk/>
            <pc:sldMk cId="2060611810" sldId="263"/>
            <ac:graphicFrameMk id="12" creationId="{D28FC9DE-F147-4272-B20C-E954C3DB65F4}"/>
          </ac:graphicFrameMkLst>
        </pc:graphicFrameChg>
        <pc:picChg chg="add del">
          <ac:chgData name="Arun Singh Bhadwal" userId="5194844c-519a-444d-b88a-9bf6f3983e7a" providerId="ADAL" clId="{29AD4108-2640-4B07-94B7-713AE764CCE8}" dt="2023-09-14T06:09:02.172" v="45" actId="26606"/>
          <ac:picMkLst>
            <pc:docMk/>
            <pc:sldMk cId="2060611810" sldId="263"/>
            <ac:picMk id="6" creationId="{C6AD96EF-A761-6E78-3AE5-7C9C34E6C413}"/>
          </ac:picMkLst>
        </pc:picChg>
      </pc:sldChg>
      <pc:sldChg chg="addSp delSp modSp new mod setBg">
        <pc:chgData name="Arun Singh Bhadwal" userId="5194844c-519a-444d-b88a-9bf6f3983e7a" providerId="ADAL" clId="{29AD4108-2640-4B07-94B7-713AE764CCE8}" dt="2023-09-14T06:09:30.837" v="48" actId="26606"/>
        <pc:sldMkLst>
          <pc:docMk/>
          <pc:sldMk cId="1070379638" sldId="264"/>
        </pc:sldMkLst>
        <pc:spChg chg="mod">
          <ac:chgData name="Arun Singh Bhadwal" userId="5194844c-519a-444d-b88a-9bf6f3983e7a" providerId="ADAL" clId="{29AD4108-2640-4B07-94B7-713AE764CCE8}" dt="2023-09-14T06:09:30.837" v="48" actId="26606"/>
          <ac:spMkLst>
            <pc:docMk/>
            <pc:sldMk cId="1070379638" sldId="264"/>
            <ac:spMk id="2" creationId="{A3DC1431-E7A6-E5F0-08D0-DDAD62DC9A5D}"/>
          </ac:spMkLst>
        </pc:spChg>
        <pc:spChg chg="del mod">
          <ac:chgData name="Arun Singh Bhadwal" userId="5194844c-519a-444d-b88a-9bf6f3983e7a" providerId="ADAL" clId="{29AD4108-2640-4B07-94B7-713AE764CCE8}" dt="2023-09-14T06:09:30.837" v="48" actId="26606"/>
          <ac:spMkLst>
            <pc:docMk/>
            <pc:sldMk cId="1070379638" sldId="264"/>
            <ac:spMk id="3" creationId="{96EB8794-2197-F3B1-482A-84F783C8708A}"/>
          </ac:spMkLst>
        </pc:spChg>
        <pc:spChg chg="add">
          <ac:chgData name="Arun Singh Bhadwal" userId="5194844c-519a-444d-b88a-9bf6f3983e7a" providerId="ADAL" clId="{29AD4108-2640-4B07-94B7-713AE764CCE8}" dt="2023-09-14T06:09:30.837" v="48" actId="26606"/>
          <ac:spMkLst>
            <pc:docMk/>
            <pc:sldMk cId="1070379638" sldId="264"/>
            <ac:spMk id="9" creationId="{BACC6370-2D7E-4714-9D71-7542949D7D5D}"/>
          </ac:spMkLst>
        </pc:spChg>
        <pc:spChg chg="add">
          <ac:chgData name="Arun Singh Bhadwal" userId="5194844c-519a-444d-b88a-9bf6f3983e7a" providerId="ADAL" clId="{29AD4108-2640-4B07-94B7-713AE764CCE8}" dt="2023-09-14T06:09:30.837" v="48" actId="26606"/>
          <ac:spMkLst>
            <pc:docMk/>
            <pc:sldMk cId="1070379638" sldId="264"/>
            <ac:spMk id="11" creationId="{256B2C21-A230-48C0-8DF1-C46611373C44}"/>
          </ac:spMkLst>
        </pc:spChg>
        <pc:spChg chg="add">
          <ac:chgData name="Arun Singh Bhadwal" userId="5194844c-519a-444d-b88a-9bf6f3983e7a" providerId="ADAL" clId="{29AD4108-2640-4B07-94B7-713AE764CCE8}" dt="2023-09-14T06:09:30.837" v="48" actId="26606"/>
          <ac:spMkLst>
            <pc:docMk/>
            <pc:sldMk cId="1070379638" sldId="264"/>
            <ac:spMk id="13" creationId="{3847E18C-932D-4C95-AABA-FEC7C9499AD7}"/>
          </ac:spMkLst>
        </pc:spChg>
        <pc:spChg chg="add">
          <ac:chgData name="Arun Singh Bhadwal" userId="5194844c-519a-444d-b88a-9bf6f3983e7a" providerId="ADAL" clId="{29AD4108-2640-4B07-94B7-713AE764CCE8}" dt="2023-09-14T06:09:30.837" v="48" actId="26606"/>
          <ac:spMkLst>
            <pc:docMk/>
            <pc:sldMk cId="1070379638" sldId="264"/>
            <ac:spMk id="15" creationId="{3150CB11-0C61-439E-910F-5787759E72A0}"/>
          </ac:spMkLst>
        </pc:spChg>
        <pc:spChg chg="add">
          <ac:chgData name="Arun Singh Bhadwal" userId="5194844c-519a-444d-b88a-9bf6f3983e7a" providerId="ADAL" clId="{29AD4108-2640-4B07-94B7-713AE764CCE8}" dt="2023-09-14T06:09:30.837" v="48" actId="26606"/>
          <ac:spMkLst>
            <pc:docMk/>
            <pc:sldMk cId="1070379638" sldId="264"/>
            <ac:spMk id="17" creationId="{43F8A58B-5155-44CE-A5FF-7647B47D0A7A}"/>
          </ac:spMkLst>
        </pc:spChg>
        <pc:spChg chg="add">
          <ac:chgData name="Arun Singh Bhadwal" userId="5194844c-519a-444d-b88a-9bf6f3983e7a" providerId="ADAL" clId="{29AD4108-2640-4B07-94B7-713AE764CCE8}" dt="2023-09-14T06:09:30.837" v="48" actId="26606"/>
          <ac:spMkLst>
            <pc:docMk/>
            <pc:sldMk cId="1070379638" sldId="264"/>
            <ac:spMk id="19" creationId="{443F2ACA-E6D6-4028-82DD-F03C262D5DE6}"/>
          </ac:spMkLst>
        </pc:spChg>
        <pc:graphicFrameChg chg="add">
          <ac:chgData name="Arun Singh Bhadwal" userId="5194844c-519a-444d-b88a-9bf6f3983e7a" providerId="ADAL" clId="{29AD4108-2640-4B07-94B7-713AE764CCE8}" dt="2023-09-14T06:09:30.837" v="48" actId="26606"/>
          <ac:graphicFrameMkLst>
            <pc:docMk/>
            <pc:sldMk cId="1070379638" sldId="264"/>
            <ac:graphicFrameMk id="5" creationId="{70E8A7A2-67AA-B44C-4AE2-367ECA57AA0C}"/>
          </ac:graphicFrameMkLst>
        </pc:graphicFrameChg>
      </pc:sldChg>
      <pc:sldChg chg="addSp delSp modSp new mod setBg">
        <pc:chgData name="Arun Singh Bhadwal" userId="5194844c-519a-444d-b88a-9bf6f3983e7a" providerId="ADAL" clId="{29AD4108-2640-4B07-94B7-713AE764CCE8}" dt="2023-09-14T06:09:38.037" v="49" actId="26606"/>
        <pc:sldMkLst>
          <pc:docMk/>
          <pc:sldMk cId="2395922245" sldId="265"/>
        </pc:sldMkLst>
        <pc:spChg chg="del">
          <ac:chgData name="Arun Singh Bhadwal" userId="5194844c-519a-444d-b88a-9bf6f3983e7a" providerId="ADAL" clId="{29AD4108-2640-4B07-94B7-713AE764CCE8}" dt="2023-09-14T06:09:38.037" v="49" actId="26606"/>
          <ac:spMkLst>
            <pc:docMk/>
            <pc:sldMk cId="2395922245" sldId="265"/>
            <ac:spMk id="2" creationId="{D35F262C-F489-52F2-72C4-20A0EE8012F6}"/>
          </ac:spMkLst>
        </pc:spChg>
        <pc:spChg chg="del">
          <ac:chgData name="Arun Singh Bhadwal" userId="5194844c-519a-444d-b88a-9bf6f3983e7a" providerId="ADAL" clId="{29AD4108-2640-4B07-94B7-713AE764CCE8}" dt="2023-09-14T06:00:13.495" v="27"/>
          <ac:spMkLst>
            <pc:docMk/>
            <pc:sldMk cId="2395922245" sldId="265"/>
            <ac:spMk id="3" creationId="{9289CE42-438E-803E-F4B6-E7897F4A7D26}"/>
          </ac:spMkLst>
        </pc:spChg>
        <pc:spChg chg="add">
          <ac:chgData name="Arun Singh Bhadwal" userId="5194844c-519a-444d-b88a-9bf6f3983e7a" providerId="ADAL" clId="{29AD4108-2640-4B07-94B7-713AE764CCE8}" dt="2023-09-14T06:09:38.037" v="49" actId="26606"/>
          <ac:spMkLst>
            <pc:docMk/>
            <pc:sldMk cId="2395922245" sldId="265"/>
            <ac:spMk id="9" creationId="{32BC26D8-82FB-445E-AA49-62A77D7C1EE0}"/>
          </ac:spMkLst>
        </pc:spChg>
        <pc:spChg chg="add">
          <ac:chgData name="Arun Singh Bhadwal" userId="5194844c-519a-444d-b88a-9bf6f3983e7a" providerId="ADAL" clId="{29AD4108-2640-4B07-94B7-713AE764CCE8}" dt="2023-09-14T06:09:38.037" v="49" actId="26606"/>
          <ac:spMkLst>
            <pc:docMk/>
            <pc:sldMk cId="2395922245" sldId="265"/>
            <ac:spMk id="11" creationId="{CB44330D-EA18-4254-AA95-EB49948539B8}"/>
          </ac:spMkLst>
        </pc:spChg>
        <pc:picChg chg="add mod">
          <ac:chgData name="Arun Singh Bhadwal" userId="5194844c-519a-444d-b88a-9bf6f3983e7a" providerId="ADAL" clId="{29AD4108-2640-4B07-94B7-713AE764CCE8}" dt="2023-09-14T06:09:38.037" v="49" actId="26606"/>
          <ac:picMkLst>
            <pc:docMk/>
            <pc:sldMk cId="2395922245" sldId="265"/>
            <ac:picMk id="4" creationId="{DE92B1E4-4CD6-91CE-0C6B-9C301E32AE63}"/>
          </ac:picMkLst>
        </pc:picChg>
      </pc:sldChg>
      <pc:sldChg chg="addSp modSp new mod setBg">
        <pc:chgData name="Arun Singh Bhadwal" userId="5194844c-519a-444d-b88a-9bf6f3983e7a" providerId="ADAL" clId="{29AD4108-2640-4B07-94B7-713AE764CCE8}" dt="2023-09-14T06:09:55.065" v="50" actId="26606"/>
        <pc:sldMkLst>
          <pc:docMk/>
          <pc:sldMk cId="2977656329" sldId="266"/>
        </pc:sldMkLst>
        <pc:spChg chg="mod">
          <ac:chgData name="Arun Singh Bhadwal" userId="5194844c-519a-444d-b88a-9bf6f3983e7a" providerId="ADAL" clId="{29AD4108-2640-4B07-94B7-713AE764CCE8}" dt="2023-09-14T06:09:55.065" v="50" actId="26606"/>
          <ac:spMkLst>
            <pc:docMk/>
            <pc:sldMk cId="2977656329" sldId="266"/>
            <ac:spMk id="2" creationId="{7B607BBB-6FC9-CAD5-CA40-A1CEC6D8F257}"/>
          </ac:spMkLst>
        </pc:spChg>
        <pc:spChg chg="mod">
          <ac:chgData name="Arun Singh Bhadwal" userId="5194844c-519a-444d-b88a-9bf6f3983e7a" providerId="ADAL" clId="{29AD4108-2640-4B07-94B7-713AE764CCE8}" dt="2023-09-14T06:09:55.065" v="50" actId="26606"/>
          <ac:spMkLst>
            <pc:docMk/>
            <pc:sldMk cId="2977656329" sldId="266"/>
            <ac:spMk id="3" creationId="{9E83C707-2D48-CD8A-FACA-C271E6CB80D5}"/>
          </ac:spMkLst>
        </pc:spChg>
        <pc:spChg chg="add">
          <ac:chgData name="Arun Singh Bhadwal" userId="5194844c-519a-444d-b88a-9bf6f3983e7a" providerId="ADAL" clId="{29AD4108-2640-4B07-94B7-713AE764CCE8}" dt="2023-09-14T06:09:55.065" v="50" actId="26606"/>
          <ac:spMkLst>
            <pc:docMk/>
            <pc:sldMk cId="2977656329" sldId="266"/>
            <ac:spMk id="9" creationId="{9F7D5CDA-D291-4307-BF55-1381FED29634}"/>
          </ac:spMkLst>
        </pc:spChg>
        <pc:picChg chg="add">
          <ac:chgData name="Arun Singh Bhadwal" userId="5194844c-519a-444d-b88a-9bf6f3983e7a" providerId="ADAL" clId="{29AD4108-2640-4B07-94B7-713AE764CCE8}" dt="2023-09-14T06:09:55.065" v="50" actId="26606"/>
          <ac:picMkLst>
            <pc:docMk/>
            <pc:sldMk cId="2977656329" sldId="266"/>
            <ac:picMk id="5" creationId="{B25E4D17-0C8B-72FF-0079-D69B433C0B6A}"/>
          </ac:picMkLst>
        </pc:picChg>
      </pc:sldChg>
      <pc:sldChg chg="addSp delSp modSp new mod setBg">
        <pc:chgData name="Arun Singh Bhadwal" userId="5194844c-519a-444d-b88a-9bf6f3983e7a" providerId="ADAL" clId="{29AD4108-2640-4B07-94B7-713AE764CCE8}" dt="2023-09-14T06:10:11.585" v="51" actId="26606"/>
        <pc:sldMkLst>
          <pc:docMk/>
          <pc:sldMk cId="2163343773" sldId="267"/>
        </pc:sldMkLst>
        <pc:spChg chg="mod">
          <ac:chgData name="Arun Singh Bhadwal" userId="5194844c-519a-444d-b88a-9bf6f3983e7a" providerId="ADAL" clId="{29AD4108-2640-4B07-94B7-713AE764CCE8}" dt="2023-09-14T06:10:11.585" v="51" actId="26606"/>
          <ac:spMkLst>
            <pc:docMk/>
            <pc:sldMk cId="2163343773" sldId="267"/>
            <ac:spMk id="2" creationId="{C5FF7E1B-1042-8DC5-67C7-235B7FF43AD6}"/>
          </ac:spMkLst>
        </pc:spChg>
        <pc:spChg chg="del">
          <ac:chgData name="Arun Singh Bhadwal" userId="5194844c-519a-444d-b88a-9bf6f3983e7a" providerId="ADAL" clId="{29AD4108-2640-4B07-94B7-713AE764CCE8}" dt="2023-09-14T06:00:42.290" v="31"/>
          <ac:spMkLst>
            <pc:docMk/>
            <pc:sldMk cId="2163343773" sldId="267"/>
            <ac:spMk id="3" creationId="{7D318C28-33FC-4A36-7757-7EE71B9836AC}"/>
          </ac:spMkLst>
        </pc:spChg>
        <pc:spChg chg="add">
          <ac:chgData name="Arun Singh Bhadwal" userId="5194844c-519a-444d-b88a-9bf6f3983e7a" providerId="ADAL" clId="{29AD4108-2640-4B07-94B7-713AE764CCE8}" dt="2023-09-14T06:10:11.585" v="51" actId="26606"/>
          <ac:spMkLst>
            <pc:docMk/>
            <pc:sldMk cId="2163343773" sldId="267"/>
            <ac:spMk id="9" creationId="{A8384FB5-9ADC-4DDC-881B-597D56F5B15D}"/>
          </ac:spMkLst>
        </pc:spChg>
        <pc:spChg chg="add">
          <ac:chgData name="Arun Singh Bhadwal" userId="5194844c-519a-444d-b88a-9bf6f3983e7a" providerId="ADAL" clId="{29AD4108-2640-4B07-94B7-713AE764CCE8}" dt="2023-09-14T06:10:11.585" v="51" actId="26606"/>
          <ac:spMkLst>
            <pc:docMk/>
            <pc:sldMk cId="2163343773" sldId="267"/>
            <ac:spMk id="11" creationId="{91E5A9A7-95C6-4F4F-B00E-C82E07FE62EF}"/>
          </ac:spMkLst>
        </pc:spChg>
        <pc:spChg chg="add">
          <ac:chgData name="Arun Singh Bhadwal" userId="5194844c-519a-444d-b88a-9bf6f3983e7a" providerId="ADAL" clId="{29AD4108-2640-4B07-94B7-713AE764CCE8}" dt="2023-09-14T06:10:11.585" v="51" actId="26606"/>
          <ac:spMkLst>
            <pc:docMk/>
            <pc:sldMk cId="2163343773" sldId="267"/>
            <ac:spMk id="13" creationId="{D07DD2DE-F619-49DD-B5E7-03A290FF4ED1}"/>
          </ac:spMkLst>
        </pc:spChg>
        <pc:spChg chg="add">
          <ac:chgData name="Arun Singh Bhadwal" userId="5194844c-519a-444d-b88a-9bf6f3983e7a" providerId="ADAL" clId="{29AD4108-2640-4B07-94B7-713AE764CCE8}" dt="2023-09-14T06:10:11.585" v="51" actId="26606"/>
          <ac:spMkLst>
            <pc:docMk/>
            <pc:sldMk cId="2163343773" sldId="267"/>
            <ac:spMk id="15" creationId="{85149191-5F60-4A28-AAFF-039F96B0F3EC}"/>
          </ac:spMkLst>
        </pc:spChg>
        <pc:spChg chg="add">
          <ac:chgData name="Arun Singh Bhadwal" userId="5194844c-519a-444d-b88a-9bf6f3983e7a" providerId="ADAL" clId="{29AD4108-2640-4B07-94B7-713AE764CCE8}" dt="2023-09-14T06:10:11.585" v="51" actId="26606"/>
          <ac:spMkLst>
            <pc:docMk/>
            <pc:sldMk cId="2163343773" sldId="267"/>
            <ac:spMk id="17" creationId="{F8260ED5-17F7-4158-B241-D51DD4CF1B7E}"/>
          </ac:spMkLst>
        </pc:spChg>
        <pc:picChg chg="add mod">
          <ac:chgData name="Arun Singh Bhadwal" userId="5194844c-519a-444d-b88a-9bf6f3983e7a" providerId="ADAL" clId="{29AD4108-2640-4B07-94B7-713AE764CCE8}" dt="2023-09-14T06:10:11.585" v="51" actId="26606"/>
          <ac:picMkLst>
            <pc:docMk/>
            <pc:sldMk cId="2163343773" sldId="267"/>
            <ac:picMk id="4" creationId="{ED7EEC61-6725-1FB0-B53F-9773C806F5D5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13C7F8-7538-4CB2-B2FD-29C4C4AB7E64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4B997CA0-A4DF-4397-B456-363057DD649C}">
      <dgm:prSet/>
      <dgm:spPr/>
      <dgm:t>
        <a:bodyPr/>
        <a:lstStyle/>
        <a:p>
          <a:r>
            <a:rPr lang="en-US"/>
            <a:t>1) Initially, the address of the first instruction is loaded into PC (Figure 2.8).</a:t>
          </a:r>
        </a:p>
      </dgm:t>
    </dgm:pt>
    <dgm:pt modelId="{D96961BF-14CC-44AF-BDEE-89066C752BEA}" type="parTrans" cxnId="{274063DB-B948-446D-9ED5-F45958AEF13D}">
      <dgm:prSet/>
      <dgm:spPr/>
      <dgm:t>
        <a:bodyPr/>
        <a:lstStyle/>
        <a:p>
          <a:endParaRPr lang="en-US"/>
        </a:p>
      </dgm:t>
    </dgm:pt>
    <dgm:pt modelId="{0E4A3B2E-4F15-42B5-8C25-E5D1FD0BA98F}" type="sibTrans" cxnId="{274063DB-B948-446D-9ED5-F45958AEF13D}">
      <dgm:prSet/>
      <dgm:spPr/>
      <dgm:t>
        <a:bodyPr/>
        <a:lstStyle/>
        <a:p>
          <a:endParaRPr lang="en-US"/>
        </a:p>
      </dgm:t>
    </dgm:pt>
    <dgm:pt modelId="{934EAF69-A032-4B3A-A881-D83F3E743E92}">
      <dgm:prSet/>
      <dgm:spPr/>
      <dgm:t>
        <a:bodyPr/>
        <a:lstStyle/>
        <a:p>
          <a:r>
            <a:rPr lang="en-US"/>
            <a:t>2) Then, the processor control circuits use the information in the PC to fetch and execute instructions, one at a time, in the order of increasing addresses. This is called Straight-Line sequencing.</a:t>
          </a:r>
        </a:p>
      </dgm:t>
    </dgm:pt>
    <dgm:pt modelId="{4FA83E14-1149-4E48-9E77-E0384253618F}" type="parTrans" cxnId="{1B253062-A6AD-497F-B685-AC3A6C3A2AB6}">
      <dgm:prSet/>
      <dgm:spPr/>
      <dgm:t>
        <a:bodyPr/>
        <a:lstStyle/>
        <a:p>
          <a:endParaRPr lang="en-US"/>
        </a:p>
      </dgm:t>
    </dgm:pt>
    <dgm:pt modelId="{1A8C8BBF-8E9B-457F-8B12-3444B9E7D6AF}" type="sibTrans" cxnId="{1B253062-A6AD-497F-B685-AC3A6C3A2AB6}">
      <dgm:prSet/>
      <dgm:spPr/>
      <dgm:t>
        <a:bodyPr/>
        <a:lstStyle/>
        <a:p>
          <a:endParaRPr lang="en-US"/>
        </a:p>
      </dgm:t>
    </dgm:pt>
    <dgm:pt modelId="{138A056D-BE03-4B1A-8BF2-E4FB76E142D9}">
      <dgm:prSet/>
      <dgm:spPr/>
      <dgm:t>
        <a:bodyPr/>
        <a:lstStyle/>
        <a:p>
          <a:r>
            <a:rPr lang="en-US"/>
            <a:t>3) During the execution of each instruction, PC is incremented by 4 to point to next instruction.</a:t>
          </a:r>
        </a:p>
      </dgm:t>
    </dgm:pt>
    <dgm:pt modelId="{B635D37C-35BF-4F60-84EA-3FBBA024B95D}" type="parTrans" cxnId="{053A4940-BD75-4BDC-BFB4-C3104FC9DD19}">
      <dgm:prSet/>
      <dgm:spPr/>
      <dgm:t>
        <a:bodyPr/>
        <a:lstStyle/>
        <a:p>
          <a:endParaRPr lang="en-US"/>
        </a:p>
      </dgm:t>
    </dgm:pt>
    <dgm:pt modelId="{2C342399-2F8E-476E-86A7-42627FF4B330}" type="sibTrans" cxnId="{053A4940-BD75-4BDC-BFB4-C3104FC9DD19}">
      <dgm:prSet/>
      <dgm:spPr/>
      <dgm:t>
        <a:bodyPr/>
        <a:lstStyle/>
        <a:p>
          <a:endParaRPr lang="en-US"/>
        </a:p>
      </dgm:t>
    </dgm:pt>
    <dgm:pt modelId="{59244256-8CCD-457C-B5D2-6E4135E44EAE}" type="pres">
      <dgm:prSet presAssocID="{D013C7F8-7538-4CB2-B2FD-29C4C4AB7E64}" presName="linear" presStyleCnt="0">
        <dgm:presLayoutVars>
          <dgm:animLvl val="lvl"/>
          <dgm:resizeHandles val="exact"/>
        </dgm:presLayoutVars>
      </dgm:prSet>
      <dgm:spPr/>
    </dgm:pt>
    <dgm:pt modelId="{A106F051-3199-4183-AC22-95AB25344270}" type="pres">
      <dgm:prSet presAssocID="{4B997CA0-A4DF-4397-B456-363057DD649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D882DB6-2C7A-4EE5-8F83-78225F1B1D0F}" type="pres">
      <dgm:prSet presAssocID="{0E4A3B2E-4F15-42B5-8C25-E5D1FD0BA98F}" presName="spacer" presStyleCnt="0"/>
      <dgm:spPr/>
    </dgm:pt>
    <dgm:pt modelId="{F3AD77CB-6886-4882-A8B9-D379BAAA6FEB}" type="pres">
      <dgm:prSet presAssocID="{934EAF69-A032-4B3A-A881-D83F3E743E9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2F1354D-F057-4D20-ABAB-6997EE680993}" type="pres">
      <dgm:prSet presAssocID="{1A8C8BBF-8E9B-457F-8B12-3444B9E7D6AF}" presName="spacer" presStyleCnt="0"/>
      <dgm:spPr/>
    </dgm:pt>
    <dgm:pt modelId="{522A2689-3190-4677-B380-22A2F6A126D2}" type="pres">
      <dgm:prSet presAssocID="{138A056D-BE03-4B1A-8BF2-E4FB76E142D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70DB341D-99AF-4C96-BC2E-8B1759A03779}" type="presOf" srcId="{934EAF69-A032-4B3A-A881-D83F3E743E92}" destId="{F3AD77CB-6886-4882-A8B9-D379BAAA6FEB}" srcOrd="0" destOrd="0" presId="urn:microsoft.com/office/officeart/2005/8/layout/vList2"/>
    <dgm:cxn modelId="{053A4940-BD75-4BDC-BFB4-C3104FC9DD19}" srcId="{D013C7F8-7538-4CB2-B2FD-29C4C4AB7E64}" destId="{138A056D-BE03-4B1A-8BF2-E4FB76E142D9}" srcOrd="2" destOrd="0" parTransId="{B635D37C-35BF-4F60-84EA-3FBBA024B95D}" sibTransId="{2C342399-2F8E-476E-86A7-42627FF4B330}"/>
    <dgm:cxn modelId="{1B253062-A6AD-497F-B685-AC3A6C3A2AB6}" srcId="{D013C7F8-7538-4CB2-B2FD-29C4C4AB7E64}" destId="{934EAF69-A032-4B3A-A881-D83F3E743E92}" srcOrd="1" destOrd="0" parTransId="{4FA83E14-1149-4E48-9E77-E0384253618F}" sibTransId="{1A8C8BBF-8E9B-457F-8B12-3444B9E7D6AF}"/>
    <dgm:cxn modelId="{56DE8367-02DE-48A5-A17D-9322D0A48EDA}" type="presOf" srcId="{4B997CA0-A4DF-4397-B456-363057DD649C}" destId="{A106F051-3199-4183-AC22-95AB25344270}" srcOrd="0" destOrd="0" presId="urn:microsoft.com/office/officeart/2005/8/layout/vList2"/>
    <dgm:cxn modelId="{1CE29CB6-EF49-4335-8231-D22FB576C939}" type="presOf" srcId="{D013C7F8-7538-4CB2-B2FD-29C4C4AB7E64}" destId="{59244256-8CCD-457C-B5D2-6E4135E44EAE}" srcOrd="0" destOrd="0" presId="urn:microsoft.com/office/officeart/2005/8/layout/vList2"/>
    <dgm:cxn modelId="{9BA24BBD-5A87-4D75-A4F2-7D4F9C468A00}" type="presOf" srcId="{138A056D-BE03-4B1A-8BF2-E4FB76E142D9}" destId="{522A2689-3190-4677-B380-22A2F6A126D2}" srcOrd="0" destOrd="0" presId="urn:microsoft.com/office/officeart/2005/8/layout/vList2"/>
    <dgm:cxn modelId="{274063DB-B948-446D-9ED5-F45958AEF13D}" srcId="{D013C7F8-7538-4CB2-B2FD-29C4C4AB7E64}" destId="{4B997CA0-A4DF-4397-B456-363057DD649C}" srcOrd="0" destOrd="0" parTransId="{D96961BF-14CC-44AF-BDEE-89066C752BEA}" sibTransId="{0E4A3B2E-4F15-42B5-8C25-E5D1FD0BA98F}"/>
    <dgm:cxn modelId="{F27D76CD-3436-4CE8-A383-8F1E05F8BBC0}" type="presParOf" srcId="{59244256-8CCD-457C-B5D2-6E4135E44EAE}" destId="{A106F051-3199-4183-AC22-95AB25344270}" srcOrd="0" destOrd="0" presId="urn:microsoft.com/office/officeart/2005/8/layout/vList2"/>
    <dgm:cxn modelId="{52267CD8-CE5D-4D8E-A27F-4E8C43928DE4}" type="presParOf" srcId="{59244256-8CCD-457C-B5D2-6E4135E44EAE}" destId="{CD882DB6-2C7A-4EE5-8F83-78225F1B1D0F}" srcOrd="1" destOrd="0" presId="urn:microsoft.com/office/officeart/2005/8/layout/vList2"/>
    <dgm:cxn modelId="{87396A3B-18F8-4746-81D3-F9FD685B82E5}" type="presParOf" srcId="{59244256-8CCD-457C-B5D2-6E4135E44EAE}" destId="{F3AD77CB-6886-4882-A8B9-D379BAAA6FEB}" srcOrd="2" destOrd="0" presId="urn:microsoft.com/office/officeart/2005/8/layout/vList2"/>
    <dgm:cxn modelId="{9EC32C92-579A-4884-9C2F-EC8B29D44E74}" type="presParOf" srcId="{59244256-8CCD-457C-B5D2-6E4135E44EAE}" destId="{A2F1354D-F057-4D20-ABAB-6997EE680993}" srcOrd="3" destOrd="0" presId="urn:microsoft.com/office/officeart/2005/8/layout/vList2"/>
    <dgm:cxn modelId="{0F43C889-44F6-4C26-AE63-EC62781BB2A8}" type="presParOf" srcId="{59244256-8CCD-457C-B5D2-6E4135E44EAE}" destId="{522A2689-3190-4677-B380-22A2F6A126D2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8705255-7534-4F41-8BCF-ED7A3BE5C880}" type="doc">
      <dgm:prSet loTypeId="urn:microsoft.com/office/officeart/2008/layout/LinedList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4564345-8347-4C54-8B9E-C2BA6BD07E89}">
      <dgm:prSet/>
      <dgm:spPr/>
      <dgm:t>
        <a:bodyPr/>
        <a:lstStyle/>
        <a:p>
          <a:r>
            <a:rPr lang="en-US"/>
            <a:t>There are 2 phases for Instruction Execution:</a:t>
          </a:r>
        </a:p>
      </dgm:t>
    </dgm:pt>
    <dgm:pt modelId="{51DB6C14-E89C-49E6-B779-C34533D99B01}" type="parTrans" cxnId="{E77E54D5-C795-44C5-A9AC-0AF444472D5D}">
      <dgm:prSet/>
      <dgm:spPr/>
      <dgm:t>
        <a:bodyPr/>
        <a:lstStyle/>
        <a:p>
          <a:endParaRPr lang="en-US"/>
        </a:p>
      </dgm:t>
    </dgm:pt>
    <dgm:pt modelId="{7047AF1C-F066-4A94-90FF-CAD24F7501A7}" type="sibTrans" cxnId="{E77E54D5-C795-44C5-A9AC-0AF444472D5D}">
      <dgm:prSet/>
      <dgm:spPr/>
      <dgm:t>
        <a:bodyPr/>
        <a:lstStyle/>
        <a:p>
          <a:endParaRPr lang="en-US"/>
        </a:p>
      </dgm:t>
    </dgm:pt>
    <dgm:pt modelId="{5F8B34AF-BF45-47BE-BB59-280254F82BF2}">
      <dgm:prSet/>
      <dgm:spPr/>
      <dgm:t>
        <a:bodyPr/>
        <a:lstStyle/>
        <a:p>
          <a:r>
            <a:rPr lang="en-US"/>
            <a:t>1) Fetch Phase: The instruction is fetched from the memory-location and placed in the IR.</a:t>
          </a:r>
        </a:p>
      </dgm:t>
    </dgm:pt>
    <dgm:pt modelId="{267B8AF2-7745-4278-B139-63B7655CAF7A}" type="parTrans" cxnId="{0DBAC0F5-78D3-4C21-ABF0-18E06A13CC17}">
      <dgm:prSet/>
      <dgm:spPr/>
      <dgm:t>
        <a:bodyPr/>
        <a:lstStyle/>
        <a:p>
          <a:endParaRPr lang="en-US"/>
        </a:p>
      </dgm:t>
    </dgm:pt>
    <dgm:pt modelId="{D4A2A64F-B105-43B6-A898-4D8C233B9CB0}" type="sibTrans" cxnId="{0DBAC0F5-78D3-4C21-ABF0-18E06A13CC17}">
      <dgm:prSet/>
      <dgm:spPr/>
      <dgm:t>
        <a:bodyPr/>
        <a:lstStyle/>
        <a:p>
          <a:endParaRPr lang="en-US"/>
        </a:p>
      </dgm:t>
    </dgm:pt>
    <dgm:pt modelId="{44D79E8E-60C8-43AA-AC88-479C3167CDEF}">
      <dgm:prSet/>
      <dgm:spPr/>
      <dgm:t>
        <a:bodyPr/>
        <a:lstStyle/>
        <a:p>
          <a:r>
            <a:rPr lang="en-US"/>
            <a:t>2) Execute Phase: The contents of IR is examined to determine which operation is to be performed. The specified-operation is then performed by the processor</a:t>
          </a:r>
        </a:p>
      </dgm:t>
    </dgm:pt>
    <dgm:pt modelId="{D39207C6-939B-469A-A9B9-5545D6E3B0D3}" type="parTrans" cxnId="{93DE3E54-CEF3-49D7-BC1C-F7C750DBB712}">
      <dgm:prSet/>
      <dgm:spPr/>
      <dgm:t>
        <a:bodyPr/>
        <a:lstStyle/>
        <a:p>
          <a:endParaRPr lang="en-US"/>
        </a:p>
      </dgm:t>
    </dgm:pt>
    <dgm:pt modelId="{2F6F4DF2-54BA-40D3-B82B-14FB14C4E81F}" type="sibTrans" cxnId="{93DE3E54-CEF3-49D7-BC1C-F7C750DBB712}">
      <dgm:prSet/>
      <dgm:spPr/>
      <dgm:t>
        <a:bodyPr/>
        <a:lstStyle/>
        <a:p>
          <a:endParaRPr lang="en-US"/>
        </a:p>
      </dgm:t>
    </dgm:pt>
    <dgm:pt modelId="{122440EA-C141-44A9-889C-E8DD1E44BAC3}" type="pres">
      <dgm:prSet presAssocID="{C8705255-7534-4F41-8BCF-ED7A3BE5C880}" presName="vert0" presStyleCnt="0">
        <dgm:presLayoutVars>
          <dgm:dir/>
          <dgm:animOne val="branch"/>
          <dgm:animLvl val="lvl"/>
        </dgm:presLayoutVars>
      </dgm:prSet>
      <dgm:spPr/>
    </dgm:pt>
    <dgm:pt modelId="{F2AC8771-EE29-4837-8847-90244E4C579A}" type="pres">
      <dgm:prSet presAssocID="{94564345-8347-4C54-8B9E-C2BA6BD07E89}" presName="thickLine" presStyleLbl="alignNode1" presStyleIdx="0" presStyleCnt="3"/>
      <dgm:spPr/>
    </dgm:pt>
    <dgm:pt modelId="{AF4DB85A-A3F9-40A9-8F0F-DFC89742F18E}" type="pres">
      <dgm:prSet presAssocID="{94564345-8347-4C54-8B9E-C2BA6BD07E89}" presName="horz1" presStyleCnt="0"/>
      <dgm:spPr/>
    </dgm:pt>
    <dgm:pt modelId="{EE1824FE-987C-4ACB-93EF-D5D48FC6BBEE}" type="pres">
      <dgm:prSet presAssocID="{94564345-8347-4C54-8B9E-C2BA6BD07E89}" presName="tx1" presStyleLbl="revTx" presStyleIdx="0" presStyleCnt="3"/>
      <dgm:spPr/>
    </dgm:pt>
    <dgm:pt modelId="{6CD41528-0402-4F8C-A4F3-5A808EF037B0}" type="pres">
      <dgm:prSet presAssocID="{94564345-8347-4C54-8B9E-C2BA6BD07E89}" presName="vert1" presStyleCnt="0"/>
      <dgm:spPr/>
    </dgm:pt>
    <dgm:pt modelId="{F165011A-E6BA-4988-B670-E0E6D45F59A9}" type="pres">
      <dgm:prSet presAssocID="{5F8B34AF-BF45-47BE-BB59-280254F82BF2}" presName="thickLine" presStyleLbl="alignNode1" presStyleIdx="1" presStyleCnt="3"/>
      <dgm:spPr/>
    </dgm:pt>
    <dgm:pt modelId="{C7972E04-9ED3-407F-B304-D708686B5F60}" type="pres">
      <dgm:prSet presAssocID="{5F8B34AF-BF45-47BE-BB59-280254F82BF2}" presName="horz1" presStyleCnt="0"/>
      <dgm:spPr/>
    </dgm:pt>
    <dgm:pt modelId="{6482EB1F-3526-4F07-8891-1D5938A6D94B}" type="pres">
      <dgm:prSet presAssocID="{5F8B34AF-BF45-47BE-BB59-280254F82BF2}" presName="tx1" presStyleLbl="revTx" presStyleIdx="1" presStyleCnt="3"/>
      <dgm:spPr/>
    </dgm:pt>
    <dgm:pt modelId="{321A3DD1-702A-4A28-BED6-EB97968E8A47}" type="pres">
      <dgm:prSet presAssocID="{5F8B34AF-BF45-47BE-BB59-280254F82BF2}" presName="vert1" presStyleCnt="0"/>
      <dgm:spPr/>
    </dgm:pt>
    <dgm:pt modelId="{DCC4D36D-9147-47B9-8251-B7B268D7D0C8}" type="pres">
      <dgm:prSet presAssocID="{44D79E8E-60C8-43AA-AC88-479C3167CDEF}" presName="thickLine" presStyleLbl="alignNode1" presStyleIdx="2" presStyleCnt="3"/>
      <dgm:spPr/>
    </dgm:pt>
    <dgm:pt modelId="{CA4EBA29-A3B9-43F2-AFDB-869D839006B5}" type="pres">
      <dgm:prSet presAssocID="{44D79E8E-60C8-43AA-AC88-479C3167CDEF}" presName="horz1" presStyleCnt="0"/>
      <dgm:spPr/>
    </dgm:pt>
    <dgm:pt modelId="{FA53383F-5DDB-440A-BAE5-BABCFA646AB6}" type="pres">
      <dgm:prSet presAssocID="{44D79E8E-60C8-43AA-AC88-479C3167CDEF}" presName="tx1" presStyleLbl="revTx" presStyleIdx="2" presStyleCnt="3"/>
      <dgm:spPr/>
    </dgm:pt>
    <dgm:pt modelId="{8C17B969-23DA-48D7-9C79-DCEABDB90B13}" type="pres">
      <dgm:prSet presAssocID="{44D79E8E-60C8-43AA-AC88-479C3167CDEF}" presName="vert1" presStyleCnt="0"/>
      <dgm:spPr/>
    </dgm:pt>
  </dgm:ptLst>
  <dgm:cxnLst>
    <dgm:cxn modelId="{257D8C1C-B522-48A9-AE59-E8785460A3D2}" type="presOf" srcId="{5F8B34AF-BF45-47BE-BB59-280254F82BF2}" destId="{6482EB1F-3526-4F07-8891-1D5938A6D94B}" srcOrd="0" destOrd="0" presId="urn:microsoft.com/office/officeart/2008/layout/LinedList"/>
    <dgm:cxn modelId="{1AB4DB29-60D1-4E5A-9AAB-32D23FF34ECA}" type="presOf" srcId="{C8705255-7534-4F41-8BCF-ED7A3BE5C880}" destId="{122440EA-C141-44A9-889C-E8DD1E44BAC3}" srcOrd="0" destOrd="0" presId="urn:microsoft.com/office/officeart/2008/layout/LinedList"/>
    <dgm:cxn modelId="{93DE3E54-CEF3-49D7-BC1C-F7C750DBB712}" srcId="{C8705255-7534-4F41-8BCF-ED7A3BE5C880}" destId="{44D79E8E-60C8-43AA-AC88-479C3167CDEF}" srcOrd="2" destOrd="0" parTransId="{D39207C6-939B-469A-A9B9-5545D6E3B0D3}" sibTransId="{2F6F4DF2-54BA-40D3-B82B-14FB14C4E81F}"/>
    <dgm:cxn modelId="{32F78182-911A-47DD-B27D-3E59A26B6177}" type="presOf" srcId="{44D79E8E-60C8-43AA-AC88-479C3167CDEF}" destId="{FA53383F-5DDB-440A-BAE5-BABCFA646AB6}" srcOrd="0" destOrd="0" presId="urn:microsoft.com/office/officeart/2008/layout/LinedList"/>
    <dgm:cxn modelId="{DB7628AB-BB42-439E-9B69-ABA77EC137FD}" type="presOf" srcId="{94564345-8347-4C54-8B9E-C2BA6BD07E89}" destId="{EE1824FE-987C-4ACB-93EF-D5D48FC6BBEE}" srcOrd="0" destOrd="0" presId="urn:microsoft.com/office/officeart/2008/layout/LinedList"/>
    <dgm:cxn modelId="{E77E54D5-C795-44C5-A9AC-0AF444472D5D}" srcId="{C8705255-7534-4F41-8BCF-ED7A3BE5C880}" destId="{94564345-8347-4C54-8B9E-C2BA6BD07E89}" srcOrd="0" destOrd="0" parTransId="{51DB6C14-E89C-49E6-B779-C34533D99B01}" sibTransId="{7047AF1C-F066-4A94-90FF-CAD24F7501A7}"/>
    <dgm:cxn modelId="{0DBAC0F5-78D3-4C21-ABF0-18E06A13CC17}" srcId="{C8705255-7534-4F41-8BCF-ED7A3BE5C880}" destId="{5F8B34AF-BF45-47BE-BB59-280254F82BF2}" srcOrd="1" destOrd="0" parTransId="{267B8AF2-7745-4278-B139-63B7655CAF7A}" sibTransId="{D4A2A64F-B105-43B6-A898-4D8C233B9CB0}"/>
    <dgm:cxn modelId="{E4971D7F-9F19-4B00-B1A8-EDA1DC92B57B}" type="presParOf" srcId="{122440EA-C141-44A9-889C-E8DD1E44BAC3}" destId="{F2AC8771-EE29-4837-8847-90244E4C579A}" srcOrd="0" destOrd="0" presId="urn:microsoft.com/office/officeart/2008/layout/LinedList"/>
    <dgm:cxn modelId="{CAF14BC1-CF72-4639-8517-48E6E8D3FD12}" type="presParOf" srcId="{122440EA-C141-44A9-889C-E8DD1E44BAC3}" destId="{AF4DB85A-A3F9-40A9-8F0F-DFC89742F18E}" srcOrd="1" destOrd="0" presId="urn:microsoft.com/office/officeart/2008/layout/LinedList"/>
    <dgm:cxn modelId="{BF3F9588-0B26-445F-99DA-2ECB969CE131}" type="presParOf" srcId="{AF4DB85A-A3F9-40A9-8F0F-DFC89742F18E}" destId="{EE1824FE-987C-4ACB-93EF-D5D48FC6BBEE}" srcOrd="0" destOrd="0" presId="urn:microsoft.com/office/officeart/2008/layout/LinedList"/>
    <dgm:cxn modelId="{987A7CF8-D1BF-489F-9F83-34E19ED2CDB5}" type="presParOf" srcId="{AF4DB85A-A3F9-40A9-8F0F-DFC89742F18E}" destId="{6CD41528-0402-4F8C-A4F3-5A808EF037B0}" srcOrd="1" destOrd="0" presId="urn:microsoft.com/office/officeart/2008/layout/LinedList"/>
    <dgm:cxn modelId="{87E7C0A0-C35C-4C36-A828-D60EEFEC9B07}" type="presParOf" srcId="{122440EA-C141-44A9-889C-E8DD1E44BAC3}" destId="{F165011A-E6BA-4988-B670-E0E6D45F59A9}" srcOrd="2" destOrd="0" presId="urn:microsoft.com/office/officeart/2008/layout/LinedList"/>
    <dgm:cxn modelId="{887D9EE2-4DD9-484B-B41B-366CF2900B83}" type="presParOf" srcId="{122440EA-C141-44A9-889C-E8DD1E44BAC3}" destId="{C7972E04-9ED3-407F-B304-D708686B5F60}" srcOrd="3" destOrd="0" presId="urn:microsoft.com/office/officeart/2008/layout/LinedList"/>
    <dgm:cxn modelId="{3E123798-4257-4468-AA38-1CDB147EAE87}" type="presParOf" srcId="{C7972E04-9ED3-407F-B304-D708686B5F60}" destId="{6482EB1F-3526-4F07-8891-1D5938A6D94B}" srcOrd="0" destOrd="0" presId="urn:microsoft.com/office/officeart/2008/layout/LinedList"/>
    <dgm:cxn modelId="{3272A85E-20A9-4181-8578-782735DCEA89}" type="presParOf" srcId="{C7972E04-9ED3-407F-B304-D708686B5F60}" destId="{321A3DD1-702A-4A28-BED6-EB97968E8A47}" srcOrd="1" destOrd="0" presId="urn:microsoft.com/office/officeart/2008/layout/LinedList"/>
    <dgm:cxn modelId="{005B9078-8B0C-40EA-805C-F069B2C13C09}" type="presParOf" srcId="{122440EA-C141-44A9-889C-E8DD1E44BAC3}" destId="{DCC4D36D-9147-47B9-8251-B7B268D7D0C8}" srcOrd="4" destOrd="0" presId="urn:microsoft.com/office/officeart/2008/layout/LinedList"/>
    <dgm:cxn modelId="{C0585F4F-0683-4B2E-93D0-88656409EFB1}" type="presParOf" srcId="{122440EA-C141-44A9-889C-E8DD1E44BAC3}" destId="{CA4EBA29-A3B9-43F2-AFDB-869D839006B5}" srcOrd="5" destOrd="0" presId="urn:microsoft.com/office/officeart/2008/layout/LinedList"/>
    <dgm:cxn modelId="{812B7240-C988-481F-9F44-DA3ECF1C6D7A}" type="presParOf" srcId="{CA4EBA29-A3B9-43F2-AFDB-869D839006B5}" destId="{FA53383F-5DDB-440A-BAE5-BABCFA646AB6}" srcOrd="0" destOrd="0" presId="urn:microsoft.com/office/officeart/2008/layout/LinedList"/>
    <dgm:cxn modelId="{54748BFD-E838-4AC9-BAA3-55D46E50D6A1}" type="presParOf" srcId="{CA4EBA29-A3B9-43F2-AFDB-869D839006B5}" destId="{8C17B969-23DA-48D7-9C79-DCEABDB90B1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06F051-3199-4183-AC22-95AB25344270}">
      <dsp:nvSpPr>
        <dsp:cNvPr id="0" name=""/>
        <dsp:cNvSpPr/>
      </dsp:nvSpPr>
      <dsp:spPr>
        <a:xfrm>
          <a:off x="0" y="216114"/>
          <a:ext cx="6666833" cy="1629736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1) Initially, the address of the first instruction is loaded into PC (Figure 2.8).</a:t>
          </a:r>
        </a:p>
      </dsp:txBody>
      <dsp:txXfrm>
        <a:off x="79557" y="295671"/>
        <a:ext cx="6507719" cy="1470622"/>
      </dsp:txXfrm>
    </dsp:sp>
    <dsp:sp modelId="{F3AD77CB-6886-4882-A8B9-D379BAAA6FEB}">
      <dsp:nvSpPr>
        <dsp:cNvPr id="0" name=""/>
        <dsp:cNvSpPr/>
      </dsp:nvSpPr>
      <dsp:spPr>
        <a:xfrm>
          <a:off x="0" y="1912091"/>
          <a:ext cx="6666833" cy="1629736"/>
        </a:xfrm>
        <a:prstGeom prst="roundRect">
          <a:avLst/>
        </a:prstGeom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2) Then, the processor control circuits use the information in the PC to fetch and execute instructions, one at a time, in the order of increasing addresses. This is called Straight-Line sequencing.</a:t>
          </a:r>
        </a:p>
      </dsp:txBody>
      <dsp:txXfrm>
        <a:off x="79557" y="1991648"/>
        <a:ext cx="6507719" cy="1470622"/>
      </dsp:txXfrm>
    </dsp:sp>
    <dsp:sp modelId="{522A2689-3190-4677-B380-22A2F6A126D2}">
      <dsp:nvSpPr>
        <dsp:cNvPr id="0" name=""/>
        <dsp:cNvSpPr/>
      </dsp:nvSpPr>
      <dsp:spPr>
        <a:xfrm>
          <a:off x="0" y="3608068"/>
          <a:ext cx="6666833" cy="1629736"/>
        </a:xfrm>
        <a:prstGeom prst="round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3) During the execution of each instruction, PC is incremented by 4 to point to next instruction.</a:t>
          </a:r>
        </a:p>
      </dsp:txBody>
      <dsp:txXfrm>
        <a:off x="79557" y="3687625"/>
        <a:ext cx="6507719" cy="147062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AC8771-EE29-4837-8847-90244E4C579A}">
      <dsp:nvSpPr>
        <dsp:cNvPr id="0" name=""/>
        <dsp:cNvSpPr/>
      </dsp:nvSpPr>
      <dsp:spPr>
        <a:xfrm>
          <a:off x="0" y="2663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E1824FE-987C-4ACB-93EF-D5D48FC6BBEE}">
      <dsp:nvSpPr>
        <dsp:cNvPr id="0" name=""/>
        <dsp:cNvSpPr/>
      </dsp:nvSpPr>
      <dsp:spPr>
        <a:xfrm>
          <a:off x="0" y="2663"/>
          <a:ext cx="6666833" cy="18161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There are 2 phases for Instruction Execution:</a:t>
          </a:r>
        </a:p>
      </dsp:txBody>
      <dsp:txXfrm>
        <a:off x="0" y="2663"/>
        <a:ext cx="6666833" cy="1816197"/>
      </dsp:txXfrm>
    </dsp:sp>
    <dsp:sp modelId="{F165011A-E6BA-4988-B670-E0E6D45F59A9}">
      <dsp:nvSpPr>
        <dsp:cNvPr id="0" name=""/>
        <dsp:cNvSpPr/>
      </dsp:nvSpPr>
      <dsp:spPr>
        <a:xfrm>
          <a:off x="0" y="1818861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-727682"/>
                <a:satOff val="-41964"/>
                <a:lumOff val="43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727682"/>
                <a:satOff val="-41964"/>
                <a:lumOff val="43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727682"/>
                <a:satOff val="-41964"/>
                <a:lumOff val="43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482EB1F-3526-4F07-8891-1D5938A6D94B}">
      <dsp:nvSpPr>
        <dsp:cNvPr id="0" name=""/>
        <dsp:cNvSpPr/>
      </dsp:nvSpPr>
      <dsp:spPr>
        <a:xfrm>
          <a:off x="0" y="1818861"/>
          <a:ext cx="6666833" cy="18161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1) Fetch Phase: The instruction is fetched from the memory-location and placed in the IR.</a:t>
          </a:r>
        </a:p>
      </dsp:txBody>
      <dsp:txXfrm>
        <a:off x="0" y="1818861"/>
        <a:ext cx="6666833" cy="1816197"/>
      </dsp:txXfrm>
    </dsp:sp>
    <dsp:sp modelId="{DCC4D36D-9147-47B9-8251-B7B268D7D0C8}">
      <dsp:nvSpPr>
        <dsp:cNvPr id="0" name=""/>
        <dsp:cNvSpPr/>
      </dsp:nvSpPr>
      <dsp:spPr>
        <a:xfrm>
          <a:off x="0" y="3635058"/>
          <a:ext cx="6666833" cy="0"/>
        </a:xfrm>
        <a:prstGeom prst="line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A53383F-5DDB-440A-BAE5-BABCFA646AB6}">
      <dsp:nvSpPr>
        <dsp:cNvPr id="0" name=""/>
        <dsp:cNvSpPr/>
      </dsp:nvSpPr>
      <dsp:spPr>
        <a:xfrm>
          <a:off x="0" y="3635058"/>
          <a:ext cx="6666833" cy="18161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2) Execute Phase: The contents of IR is examined to determine which operation is to be performed. The specified-operation is then performed by the processor</a:t>
          </a:r>
        </a:p>
      </dsp:txBody>
      <dsp:txXfrm>
        <a:off x="0" y="3635058"/>
        <a:ext cx="6666833" cy="18161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AB784-FBEB-0C96-7370-31C3D96A18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0ED53C-7A6D-CC18-842F-97D5FB6846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7DEF6-CABE-682C-BE49-D250E4130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FDDB6-CF3A-4F7D-BCF7-A172B3F13375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04A4F-088E-3CBF-0250-765800910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15F5E7-E336-595F-4383-CF6E86E7A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49842-F652-4E1B-83C4-5409282B9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661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CAB3F-8424-4A9B-22EF-9B080784C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59E823-8106-AAD8-C8E8-464FA57957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46F73-A4DB-5F56-5F98-C61DD8279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FDDB6-CF3A-4F7D-BCF7-A172B3F13375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30D52A-18C0-D7D5-5C44-7845DBC9C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18092-369E-F9A5-2BA5-32DDD167D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49842-F652-4E1B-83C4-5409282B9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238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8857F3-B15A-F564-A1D6-41473CD112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FCEA8B-FF77-79F7-EB53-27A8A865CB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4D2264-D831-2056-5ADF-3B645C2F1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FDDB6-CF3A-4F7D-BCF7-A172B3F13375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8CC820-B95C-6447-0120-756D0E9C7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744838-F64C-1B28-9861-65E1A25C9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49842-F652-4E1B-83C4-5409282B9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678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68F8F-49EF-A370-E9C7-0A120AA83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C6FE05-E7B9-86AC-C973-DF87FA683E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0C8F8-D3C8-D0B6-269E-2EB06994E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FDDB6-CF3A-4F7D-BCF7-A172B3F13375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B39C7-F104-FFA7-A9B2-C24FAA527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5A08A7-2FA7-2CFB-9991-67E9B9166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49842-F652-4E1B-83C4-5409282B9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366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49169-93B6-DF7E-BD8E-82B70AE2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1D0FA3-3097-86E1-8E71-13F93E66B5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C0F70-C0BF-D30D-4FB0-E87E1C5F9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FDDB6-CF3A-4F7D-BCF7-A172B3F13375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6C0B7-A01E-34B3-8D7B-B13BF7ED1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FA0C46-A222-3AB9-D550-1C10A2E97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49842-F652-4E1B-83C4-5409282B9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032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E66F4-C394-D603-045E-A52B6F53D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60F46-25BA-CB5E-C623-2D71C2048E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243CAD-7E8D-10C7-055E-280A0F009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820C8E-84C4-8D02-63D8-D43314515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FDDB6-CF3A-4F7D-BCF7-A172B3F13375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955D3F-60C6-12E4-343F-92DD63BE5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82E321-5B19-8B16-A06F-F23461D58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49842-F652-4E1B-83C4-5409282B9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985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877E3-51AF-F03C-246E-652576B1F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815EF8-C8D1-39E0-B44C-51F75A921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BF4617-5173-A873-53FA-792A220ABC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D69805-9713-6623-F317-6DFD398E00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E4E186-A97E-AC4A-AC33-6C645B3674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5AB859-D04F-FBF9-E796-406F401C0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FDDB6-CF3A-4F7D-BCF7-A172B3F13375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FE3611-5AD0-868A-6076-FDB512A0F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C2B7E6-7C26-A999-C966-9B7E3F91B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49842-F652-4E1B-83C4-5409282B9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503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B1F47-2736-AC14-AF14-5BA574858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4B1715-28C4-2968-629B-69F976CA0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FDDB6-CF3A-4F7D-BCF7-A172B3F13375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8807B1-2D7B-262C-D86F-12355771E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4B67EB-239D-2192-8B2D-0E5DF43A3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49842-F652-4E1B-83C4-5409282B9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8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1622D2-25DF-88C1-23E1-FF2035A3E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FDDB6-CF3A-4F7D-BCF7-A172B3F13375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3C48DA-4F82-070E-64FF-D0F1CD8DF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9518DB-5D53-714B-C347-0099E34B8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49842-F652-4E1B-83C4-5409282B9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666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E3964-B241-21BD-B9A4-5B6960A5E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BB643-6E54-F1FE-B228-46365764D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4D7187-EF0E-6C52-29A3-D44802F95C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39001-6318-8B4D-7010-E9C610B92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FDDB6-CF3A-4F7D-BCF7-A172B3F13375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B63201-8791-5D34-B4B5-0FDC4191F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9849A-B88C-891C-92C8-12859625B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49842-F652-4E1B-83C4-5409282B9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273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CC21F-27A7-1952-A94F-1ACCBCFA5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71005E-F60C-5618-FC08-A63448591A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EC6B99-0C85-8C10-2859-F19D5EF634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3C10C7-0F16-456F-9B9D-79A6EB0E6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FDDB6-CF3A-4F7D-BCF7-A172B3F13375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DE9AC8-E938-85C0-E21C-677A585F2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A40D9C-B5F4-1292-F965-9A503BB59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49842-F652-4E1B-83C4-5409282B9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837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BD97E9-98E6-5640-94E8-85A514A7C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787F82-7D93-B85B-CFB8-76CF3F186B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7FE75F-5B7F-26A6-0B9C-58E6FFFD9E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FFDDB6-CF3A-4F7D-BCF7-A172B3F13375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7017B-94C5-9EE7-89C7-1DC8CC01A4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D81C7-6BC3-4DF1-CDBF-F7502933D6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349842-F652-4E1B-83C4-5409282B9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988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Electronic System">
            <a:extLst>
              <a:ext uri="{FF2B5EF4-FFF2-40B4-BE49-F238E27FC236}">
                <a16:creationId xmlns:a16="http://schemas.microsoft.com/office/drawing/2014/main" id="{E9ADB032-22D7-8A12-06A3-FEBF3C1F32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ABF83C-DC0C-03F6-4887-4EB746239C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Instructions and instruction sequencing in Computer organization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A8D27C-5498-606D-1EA6-31C6C1A140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0139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E92B1E4-4CD6-91CE-0C6B-9C301E32AE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4238" y="643467"/>
            <a:ext cx="640352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222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607BBB-6FC9-CAD5-CA40-A1CEC6D8F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3C707-2D48-CD8A-FACA-C271E6CB80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US" sz="2000"/>
              <a:t>Program Explanation</a:t>
            </a:r>
          </a:p>
          <a:p>
            <a:r>
              <a:rPr lang="en-US" sz="2000"/>
              <a:t>• Consider the program for adding a list of n numbers (Figure 2.9).</a:t>
            </a:r>
          </a:p>
          <a:p>
            <a:r>
              <a:rPr lang="en-US" sz="2000"/>
              <a:t>• The Address of the memory-locations containing the n numbers are symbolically given as NUM1, NUM2…..NUMn.</a:t>
            </a:r>
          </a:p>
          <a:p>
            <a:r>
              <a:rPr lang="en-US" sz="2000"/>
              <a:t>• Separate Add instruction is used to add each number to the contents of register R0.</a:t>
            </a:r>
          </a:p>
          <a:p>
            <a:r>
              <a:rPr lang="en-US" sz="2000"/>
              <a:t>• After all the numbers have been added, the result is placed in memory-location SUM.</a:t>
            </a:r>
          </a:p>
        </p:txBody>
      </p:sp>
      <p:pic>
        <p:nvPicPr>
          <p:cNvPr id="5" name="Picture 4" descr="Periodic table of elements">
            <a:extLst>
              <a:ext uri="{FF2B5EF4-FFF2-40B4-BE49-F238E27FC236}">
                <a16:creationId xmlns:a16="http://schemas.microsoft.com/office/drawing/2014/main" id="{B25E4D17-0C8B-72FF-0079-D69B433C0B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269" r="23089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77656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FF7E1B-1042-8DC5-67C7-235B7FF43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 descr="A diagram of numbers and numbers&#10;&#10;Description automatically generated with medium confidence">
            <a:extLst>
              <a:ext uri="{FF2B5EF4-FFF2-40B4-BE49-F238E27FC236}">
                <a16:creationId xmlns:a16="http://schemas.microsoft.com/office/drawing/2014/main" id="{ED7EEC61-6725-1FB0-B53F-9773C806F5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31060" y="467208"/>
            <a:ext cx="4768484" cy="592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343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29B1E-9364-970D-BFC4-7EBDAA460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8557" y="1138036"/>
            <a:ext cx="5444382" cy="1402470"/>
          </a:xfrm>
        </p:spPr>
        <p:txBody>
          <a:bodyPr anchor="t">
            <a:normAutofit/>
          </a:bodyPr>
          <a:lstStyle/>
          <a:p>
            <a:r>
              <a:rPr lang="en-US" sz="3200"/>
              <a:t>INSTRUCTIONS &amp; INSTRUCTION SEQUENCING</a:t>
            </a:r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35B9A0CE-7689-B07A-DBC5-F3BDF2B43A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45" r="44817" b="-1"/>
          <a:stretch/>
        </p:blipFill>
        <p:spPr>
          <a:xfrm>
            <a:off x="-1" y="10"/>
            <a:ext cx="5151179" cy="685799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71697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E59D6-CF8F-F402-1AC3-566F9598F7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557" y="2551176"/>
            <a:ext cx="5444382" cy="3591207"/>
          </a:xfrm>
        </p:spPr>
        <p:txBody>
          <a:bodyPr>
            <a:normAutofit/>
          </a:bodyPr>
          <a:lstStyle/>
          <a:p>
            <a:r>
              <a:rPr lang="en-US" sz="2000"/>
              <a:t>The tasks carried out by a computer program consist of a sequence of small steps, such as adding two numbers, testing for a particular condition, reading a character from the keyboard, or sending a character to be displayed on a display screen.</a:t>
            </a:r>
          </a:p>
        </p:txBody>
      </p:sp>
    </p:spTree>
    <p:extLst>
      <p:ext uri="{BB962C8B-B14F-4D97-AF65-F5344CB8AC3E}">
        <p14:creationId xmlns:p14="http://schemas.microsoft.com/office/powerpoint/2010/main" val="2108944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853BC-A172-DFF7-143E-C77DB0DC8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8557" y="1138036"/>
            <a:ext cx="5444382" cy="1402470"/>
          </a:xfrm>
        </p:spPr>
        <p:txBody>
          <a:bodyPr anchor="t">
            <a:normAutofit/>
          </a:bodyPr>
          <a:lstStyle/>
          <a:p>
            <a:endParaRPr lang="en-US" sz="3200"/>
          </a:p>
        </p:txBody>
      </p:sp>
      <p:pic>
        <p:nvPicPr>
          <p:cNvPr id="5" name="Picture 4" descr="Close-up of several black hard drives&#10;&#10;Description automatically generated">
            <a:extLst>
              <a:ext uri="{FF2B5EF4-FFF2-40B4-BE49-F238E27FC236}">
                <a16:creationId xmlns:a16="http://schemas.microsoft.com/office/drawing/2014/main" id="{6221B506-67A6-B81F-B04B-8893BFD49C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65" r="42884"/>
          <a:stretch/>
        </p:blipFill>
        <p:spPr>
          <a:xfrm>
            <a:off x="-1" y="10"/>
            <a:ext cx="5151179" cy="685799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71697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BC268-9496-B003-D06B-9517C026FA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557" y="2551176"/>
            <a:ext cx="5444382" cy="3591207"/>
          </a:xfrm>
        </p:spPr>
        <p:txBody>
          <a:bodyPr>
            <a:normAutofit/>
          </a:bodyPr>
          <a:lstStyle/>
          <a:p>
            <a:r>
              <a:rPr lang="en-US" sz="2000"/>
              <a:t>A computer must have instructions capable of performing 4 types of operations:</a:t>
            </a:r>
          </a:p>
          <a:p>
            <a:r>
              <a:rPr lang="en-US" sz="2000"/>
              <a:t>1) Data transfers between the memory and the registers (MOV, PUSH, POP, XCHG).</a:t>
            </a:r>
          </a:p>
          <a:p>
            <a:r>
              <a:rPr lang="en-US" sz="2000"/>
              <a:t>2) Arithmetic and logic operations on data (ADD, SUB, MUL, DIV, AND, OR, NOT).</a:t>
            </a:r>
          </a:p>
          <a:p>
            <a:r>
              <a:rPr lang="en-US" sz="2000"/>
              <a:t>3) Program sequencing and control(CALL.RET, LOOP, INT).</a:t>
            </a:r>
          </a:p>
          <a:p>
            <a:r>
              <a:rPr lang="en-US" sz="2000"/>
              <a:t>4) I/0 transfers (IN, OUT).</a:t>
            </a:r>
          </a:p>
        </p:txBody>
      </p:sp>
    </p:spTree>
    <p:extLst>
      <p:ext uri="{BB962C8B-B14F-4D97-AF65-F5344CB8AC3E}">
        <p14:creationId xmlns:p14="http://schemas.microsoft.com/office/powerpoint/2010/main" val="66201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967AF-07DE-F858-B3B9-021DBAEB0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2" y="741391"/>
            <a:ext cx="5479719" cy="1616203"/>
          </a:xfrm>
        </p:spPr>
        <p:txBody>
          <a:bodyPr anchor="b">
            <a:normAutofit/>
          </a:bodyPr>
          <a:lstStyle/>
          <a:p>
            <a:r>
              <a:rPr lang="en-US" sz="3200"/>
              <a:t>REGISTER TRANSFER NOTATION (RTN)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814B-1BBD-0D49-9BBB-BC3FD074C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2" y="2533476"/>
            <a:ext cx="5479719" cy="3447832"/>
          </a:xfrm>
        </p:spPr>
        <p:txBody>
          <a:bodyPr anchor="t">
            <a:normAutofit/>
          </a:bodyPr>
          <a:lstStyle/>
          <a:p>
            <a:r>
              <a:rPr lang="en-US" sz="1700"/>
              <a:t>Here we describe the transfer of information from one location in a computer to another. Possible locations that may be involved in such transfers are memory locations, processor registers, or registers in the I/O subsystem. Most of the time, we identify such locations symbolically with convenient names.</a:t>
            </a:r>
          </a:p>
          <a:p>
            <a:r>
              <a:rPr lang="en-US" sz="1700"/>
              <a:t>• The possible locations in which transfer of information occurs are:</a:t>
            </a:r>
          </a:p>
          <a:p>
            <a:r>
              <a:rPr lang="en-US" sz="1700"/>
              <a:t>1) Memory-location</a:t>
            </a:r>
          </a:p>
          <a:p>
            <a:r>
              <a:rPr lang="en-US" sz="1700"/>
              <a:t>2) Processor register &amp;</a:t>
            </a:r>
          </a:p>
          <a:p>
            <a:r>
              <a:rPr lang="en-US" sz="1700"/>
              <a:t>3) Registers in I/O device</a:t>
            </a:r>
          </a:p>
        </p:txBody>
      </p:sp>
      <p:pic>
        <p:nvPicPr>
          <p:cNvPr id="5" name="Picture 4" descr="CPU with binary numbers and blueprint">
            <a:extLst>
              <a:ext uri="{FF2B5EF4-FFF2-40B4-BE49-F238E27FC236}">
                <a16:creationId xmlns:a16="http://schemas.microsoft.com/office/drawing/2014/main" id="{3C717D7B-530B-75E4-C73F-BE5FC9D759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768" r="26868"/>
          <a:stretch/>
        </p:blipFill>
        <p:spPr>
          <a:xfrm>
            <a:off x="7270812" y="10"/>
            <a:ext cx="4921187" cy="68579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8CE57D37-C2D0-066B-1AE3-6F4244344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24DCA44-89CF-872A-903F-96C50780EA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B0CC4F5-AC85-FFFA-7EB5-33C4FCE90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8998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69D184B2-2226-4E31-BCCB-444330767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8533" y="918266"/>
            <a:ext cx="706127" cy="5863534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1AC4D4E3-486A-464A-8EC8-D44881097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117879" y="643467"/>
            <a:ext cx="420307" cy="5668919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4DE13E-58EB-4475-B79C-0D4FC6512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8387" y="643467"/>
            <a:ext cx="10933503" cy="5391944"/>
          </a:xfrm>
          <a:prstGeom prst="rect">
            <a:avLst/>
          </a:prstGeom>
          <a:solidFill>
            <a:srgbClr val="FFFFFF"/>
          </a:solidFill>
          <a:ln w="12700">
            <a:solidFill>
              <a:schemeClr val="accent1"/>
            </a:solidFill>
            <a:miter lim="800000"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9FADD8A-56A9-3C0A-E96A-EB52B33CC6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3578" y="2578802"/>
            <a:ext cx="9664846" cy="1522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640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6E48AFA-8884-4F68-A44F-D2C1E8609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7DEE49-F06E-3C29-0C2F-26837D238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998018"/>
            <a:ext cx="3981854" cy="2216513"/>
          </a:xfrm>
        </p:spPr>
        <p:txBody>
          <a:bodyPr>
            <a:normAutofit/>
          </a:bodyPr>
          <a:lstStyle/>
          <a:p>
            <a:r>
              <a:rPr lang="en-US" dirty="0"/>
              <a:t>ASSEMBLY LANGUAGE NOTATION</a:t>
            </a: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969D19A6-08CB-498C-93EC-3FFB021FC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269068">
            <a:off x="8717845" y="3339275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9A05B2-9334-824C-80DC-1B2E178D0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914" y="1571680"/>
            <a:ext cx="10872172" cy="1223119"/>
          </a:xfrm>
          <a:custGeom>
            <a:avLst/>
            <a:gdLst/>
            <a:ahLst/>
            <a:cxnLst/>
            <a:rect l="l" t="t" r="r" b="b"/>
            <a:pathLst>
              <a:path w="10580201" h="2957472">
                <a:moveTo>
                  <a:pt x="88961" y="0"/>
                </a:moveTo>
                <a:lnTo>
                  <a:pt x="10491240" y="0"/>
                </a:lnTo>
                <a:cubicBezTo>
                  <a:pt x="10540372" y="0"/>
                  <a:pt x="10580201" y="39829"/>
                  <a:pt x="10580201" y="88961"/>
                </a:cubicBezTo>
                <a:lnTo>
                  <a:pt x="10580201" y="2868511"/>
                </a:lnTo>
                <a:cubicBezTo>
                  <a:pt x="10580201" y="2917643"/>
                  <a:pt x="10540372" y="2957472"/>
                  <a:pt x="10491240" y="2957472"/>
                </a:cubicBezTo>
                <a:lnTo>
                  <a:pt x="88961" y="2957472"/>
                </a:lnTo>
                <a:cubicBezTo>
                  <a:pt x="39829" y="2957472"/>
                  <a:pt x="0" y="2917643"/>
                  <a:pt x="0" y="2868511"/>
                </a:cubicBezTo>
                <a:lnTo>
                  <a:pt x="0" y="88961"/>
                </a:lnTo>
                <a:cubicBezTo>
                  <a:pt x="0" y="39829"/>
                  <a:pt x="39829" y="0"/>
                  <a:pt x="88961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1C5066-E4FA-2B90-B11D-0104F36D27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0835" y="3998019"/>
            <a:ext cx="6382966" cy="2216512"/>
          </a:xfrm>
        </p:spPr>
        <p:txBody>
          <a:bodyPr>
            <a:normAutofit/>
          </a:bodyPr>
          <a:lstStyle/>
          <a:p>
            <a:r>
              <a:rPr lang="en-US" dirty="0"/>
              <a:t>To represent machine instructions and programs, assembly language format is used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167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B69FE5-99E4-3451-B195-2F93EB350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3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BASIC INSTRUCTION TYPES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F2481A0-327E-3C67-ABAA-31BA262BE6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419053"/>
            <a:ext cx="6780700" cy="401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501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947D56-D11B-9A42-BBE6-1BD233D82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3700">
                <a:solidFill>
                  <a:srgbClr val="FFFFFF"/>
                </a:solidFill>
              </a:rPr>
              <a:t>INSTRUCTION EXECUTION &amp; STRAIGHT LINE SEQUENCING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D28FC9DE-F147-4272-B20C-E954C3DB65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8871098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60611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DC1431-E7A6-E5F0-08D0-DDAD62DC9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0E8A7A2-67AA-B44C-4AE2-367ECA57AA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5513322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703796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453</Words>
  <Application>Microsoft Office PowerPoint</Application>
  <PresentationFormat>Widescreen</PresentationFormat>
  <Paragraphs>29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Instructions and instruction sequencing in Computer organization</vt:lpstr>
      <vt:lpstr>INSTRUCTIONS &amp; INSTRUCTION SEQUENCING</vt:lpstr>
      <vt:lpstr>PowerPoint Presentation</vt:lpstr>
      <vt:lpstr>REGISTER TRANSFER NOTATION (RTN)</vt:lpstr>
      <vt:lpstr>PowerPoint Presentation</vt:lpstr>
      <vt:lpstr>ASSEMBLY LANGUAGE NOTATION</vt:lpstr>
      <vt:lpstr>BASIC INSTRUCTION TYPES</vt:lpstr>
      <vt:lpstr>INSTRUCTION EXECUTION &amp; STRAIGHT LINE SEQUENCING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Instructions and instruction sequencing in Computer organization</dc:title>
  <dc:creator>Arun Singh Bhadwal</dc:creator>
  <cp:lastModifiedBy>Arun Singh Bhadwal</cp:lastModifiedBy>
  <cp:revision>1</cp:revision>
  <dcterms:created xsi:type="dcterms:W3CDTF">2023-09-14T05:57:08Z</dcterms:created>
  <dcterms:modified xsi:type="dcterms:W3CDTF">2023-09-14T06:10:20Z</dcterms:modified>
</cp:coreProperties>
</file>

<file path=docProps/thumbnail.jpeg>
</file>